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Roboto"/>
      <p:regular r:id="rId36"/>
      <p:bold r:id="rId37"/>
      <p:italic r:id="rId38"/>
      <p:boldItalic r:id="rId39"/>
    </p:embeddedFont>
    <p:embeddedFont>
      <p:font typeface="Anaheim"/>
      <p:regular r:id="rId40"/>
    </p:embeddedFont>
    <p:embeddedFont>
      <p:font typeface="Niramit"/>
      <p:regular r:id="rId41"/>
      <p:bold r:id="rId42"/>
      <p:italic r:id="rId43"/>
      <p:boldItalic r:id="rId44"/>
    </p:embeddedFont>
    <p:embeddedFont>
      <p:font typeface="Albert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31854C-C7B9-4F40-B7D9-DCFA1A8ACD6E}">
  <a:tblStyle styleId="{6231854C-C7B9-4F40-B7D9-DCFA1A8ACD6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45128A8-23B1-424E-917B-FD9132F50DC2}"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Anaheim-regular.fntdata"/><Relationship Id="rId20" Type="http://schemas.openxmlformats.org/officeDocument/2006/relationships/slide" Target="slides/slide15.xml"/><Relationship Id="rId42" Type="http://schemas.openxmlformats.org/officeDocument/2006/relationships/font" Target="fonts/Niramit-bold.fntdata"/><Relationship Id="rId41" Type="http://schemas.openxmlformats.org/officeDocument/2006/relationships/font" Target="fonts/Niramit-regular.fntdata"/><Relationship Id="rId22" Type="http://schemas.openxmlformats.org/officeDocument/2006/relationships/slide" Target="slides/slide17.xml"/><Relationship Id="rId44" Type="http://schemas.openxmlformats.org/officeDocument/2006/relationships/font" Target="fonts/Niramit-boldItalic.fntdata"/><Relationship Id="rId21" Type="http://schemas.openxmlformats.org/officeDocument/2006/relationships/slide" Target="slides/slide16.xml"/><Relationship Id="rId43" Type="http://schemas.openxmlformats.org/officeDocument/2006/relationships/font" Target="fonts/Niramit-italic.fntdata"/><Relationship Id="rId24" Type="http://schemas.openxmlformats.org/officeDocument/2006/relationships/slide" Target="slides/slide19.xml"/><Relationship Id="rId46" Type="http://schemas.openxmlformats.org/officeDocument/2006/relationships/font" Target="fonts/AlbertSans-bold.fntdata"/><Relationship Id="rId23" Type="http://schemas.openxmlformats.org/officeDocument/2006/relationships/slide" Target="slides/slide18.xml"/><Relationship Id="rId45" Type="http://schemas.openxmlformats.org/officeDocument/2006/relationships/font" Target="fonts/Albert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AlbertSans-boldItalic.fntdata"/><Relationship Id="rId25" Type="http://schemas.openxmlformats.org/officeDocument/2006/relationships/slide" Target="slides/slide20.xml"/><Relationship Id="rId47" Type="http://schemas.openxmlformats.org/officeDocument/2006/relationships/font" Target="fonts/AlbertSans-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bold.fntdata"/><Relationship Id="rId10" Type="http://schemas.openxmlformats.org/officeDocument/2006/relationships/slide" Target="slides/slide5.xml"/><Relationship Id="rId32" Type="http://schemas.openxmlformats.org/officeDocument/2006/relationships/font" Target="fonts/Raleway-regular.fntdata"/><Relationship Id="rId13" Type="http://schemas.openxmlformats.org/officeDocument/2006/relationships/slide" Target="slides/slide8.xml"/><Relationship Id="rId35" Type="http://schemas.openxmlformats.org/officeDocument/2006/relationships/font" Target="fonts/Raleway-boldItalic.fntdata"/><Relationship Id="rId12" Type="http://schemas.openxmlformats.org/officeDocument/2006/relationships/slide" Target="slides/slide7.xml"/><Relationship Id="rId34" Type="http://schemas.openxmlformats.org/officeDocument/2006/relationships/font" Target="fonts/Raleway-italic.fntdata"/><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df08d3c13d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df08d3c13d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71d97f6174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71d97f6174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df08d3c13d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df08d3c13d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df08d3c13d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df08d3c13d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720e4da56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720e4da56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deb178d08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deb178d08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df08d3c13d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df08d3c13d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df5e5ef04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df5e5ef04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df5e5ef045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df5e5ef045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df6ab7ea6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df6ab7ea6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71d97f6174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71d97f6174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hy BSTS?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df06b841d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df06b841d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df06b841d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df06b841d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The left graph shows the predictions of the final model, which closely match the actual data.</a:t>
            </a:r>
            <a:endParaRPr/>
          </a:p>
          <a:p>
            <a:pPr indent="-298450" lvl="0" marL="457200" rtl="0" algn="l">
              <a:spcBef>
                <a:spcPts val="0"/>
              </a:spcBef>
              <a:spcAft>
                <a:spcPts val="0"/>
              </a:spcAft>
              <a:buSzPts val="1100"/>
              <a:buAutoNum type="arabicPeriod"/>
            </a:pPr>
            <a:r>
              <a:rPr lang="en"/>
              <a:t>The right plot </a:t>
            </a:r>
            <a:r>
              <a:rPr lang="en"/>
              <a:t>clearly </a:t>
            </a:r>
            <a:r>
              <a:rPr lang="en"/>
              <a:t>shows</a:t>
            </a:r>
            <a:r>
              <a:rPr lang="en"/>
              <a:t> the seasonal pattern of crime cases as well as how the total number of crimes has declined over this period.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71d97f6174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71d97f6174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71d97f6174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71d97f6174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71d97f6174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71d97f6174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df6ab7ea6c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df6ab7ea6c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71d97f6174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71d97f6174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df6ab7ea6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df6ab7ea6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71d97f6174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71d97f6174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believe the existence of outliers is reasonable, reflecting genuine variations in the dataset.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df08d3c13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df08d3c13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df08d3c13d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df08d3c13d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ph idx="2" type="pic"/>
          </p:nvPr>
        </p:nvSpPr>
        <p:spPr>
          <a:xfrm flipH="1">
            <a:off x="8827" y="-31650"/>
            <a:ext cx="9143400" cy="5380500"/>
          </a:xfrm>
          <a:prstGeom prst="rect">
            <a:avLst/>
          </a:prstGeom>
          <a:noFill/>
          <a:ln>
            <a:noFill/>
          </a:ln>
        </p:spPr>
      </p:sp>
      <p:sp>
        <p:nvSpPr>
          <p:cNvPr id="11" name="Google Shape;11;p2"/>
          <p:cNvSpPr txBox="1"/>
          <p:nvPr>
            <p:ph type="ctrTitle"/>
          </p:nvPr>
        </p:nvSpPr>
        <p:spPr>
          <a:xfrm>
            <a:off x="713225" y="819225"/>
            <a:ext cx="4383600" cy="19884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1" type="subTitle"/>
          </p:nvPr>
        </p:nvSpPr>
        <p:spPr>
          <a:xfrm>
            <a:off x="800100" y="3037550"/>
            <a:ext cx="4049100" cy="431400"/>
          </a:xfrm>
          <a:prstGeom prst="rect">
            <a:avLst/>
          </a:prstGeom>
          <a:solidFill>
            <a:srgbClr val="A3AA96">
              <a:alpha val="36710"/>
            </a:srgbClr>
          </a:solidFill>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 name="Shape 82"/>
        <p:cNvGrpSpPr/>
        <p:nvPr/>
      </p:nvGrpSpPr>
      <p:grpSpPr>
        <a:xfrm>
          <a:off x="0" y="0"/>
          <a:ext cx="0" cy="0"/>
          <a:chOff x="0" y="0"/>
          <a:chExt cx="0" cy="0"/>
        </a:xfrm>
      </p:grpSpPr>
      <p:sp>
        <p:nvSpPr>
          <p:cNvPr id="83" name="Google Shape;83;p11"/>
          <p:cNvSpPr/>
          <p:nvPr>
            <p:ph idx="2" type="pic"/>
          </p:nvPr>
        </p:nvSpPr>
        <p:spPr>
          <a:xfrm>
            <a:off x="-1" y="0"/>
            <a:ext cx="9144000" cy="5143500"/>
          </a:xfrm>
          <a:prstGeom prst="rect">
            <a:avLst/>
          </a:prstGeom>
          <a:noFill/>
          <a:ln>
            <a:noFill/>
          </a:ln>
        </p:spPr>
      </p:sp>
      <p:sp>
        <p:nvSpPr>
          <p:cNvPr id="84" name="Google Shape;84;p11"/>
          <p:cNvSpPr txBox="1"/>
          <p:nvPr>
            <p:ph hasCustomPrompt="1" type="title"/>
          </p:nvPr>
        </p:nvSpPr>
        <p:spPr>
          <a:xfrm>
            <a:off x="1218150" y="1550850"/>
            <a:ext cx="6707700" cy="10230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5" name="Google Shape;85;p11"/>
          <p:cNvSpPr txBox="1"/>
          <p:nvPr>
            <p:ph idx="1" type="subTitle"/>
          </p:nvPr>
        </p:nvSpPr>
        <p:spPr>
          <a:xfrm>
            <a:off x="1741925" y="2697000"/>
            <a:ext cx="5660100" cy="467400"/>
          </a:xfrm>
          <a:prstGeom prst="rect">
            <a:avLst/>
          </a:prstGeom>
          <a:solidFill>
            <a:srgbClr val="A3AA96">
              <a:alpha val="36710"/>
            </a:srgbClr>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6" name="Google Shape;86;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87" name="Shape 87"/>
        <p:cNvGrpSpPr/>
        <p:nvPr/>
      </p:nvGrpSpPr>
      <p:grpSpPr>
        <a:xfrm>
          <a:off x="0" y="0"/>
          <a:ext cx="0" cy="0"/>
          <a:chOff x="0" y="0"/>
          <a:chExt cx="0" cy="0"/>
        </a:xfrm>
      </p:grpSpPr>
      <p:sp>
        <p:nvSpPr>
          <p:cNvPr id="88" name="Google Shape;88;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9" name="Shape 89"/>
        <p:cNvGrpSpPr/>
        <p:nvPr/>
      </p:nvGrpSpPr>
      <p:grpSpPr>
        <a:xfrm>
          <a:off x="0" y="0"/>
          <a:ext cx="0" cy="0"/>
          <a:chOff x="0" y="0"/>
          <a:chExt cx="0" cy="0"/>
        </a:xfrm>
      </p:grpSpPr>
      <p:grpSp>
        <p:nvGrpSpPr>
          <p:cNvPr id="90" name="Google Shape;90;p13"/>
          <p:cNvGrpSpPr/>
          <p:nvPr/>
        </p:nvGrpSpPr>
        <p:grpSpPr>
          <a:xfrm>
            <a:off x="5419150" y="3823741"/>
            <a:ext cx="3724844" cy="1319771"/>
            <a:chOff x="5427050" y="3878466"/>
            <a:chExt cx="3724844" cy="1319771"/>
          </a:xfrm>
        </p:grpSpPr>
        <p:sp>
          <p:nvSpPr>
            <p:cNvPr id="91" name="Google Shape;91;p13"/>
            <p:cNvSpPr/>
            <p:nvPr/>
          </p:nvSpPr>
          <p:spPr>
            <a:xfrm>
              <a:off x="5427131" y="3878466"/>
              <a:ext cx="3724763" cy="1308853"/>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5427050" y="4203474"/>
              <a:ext cx="3724763" cy="98388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5427084" y="4506421"/>
              <a:ext cx="3724763" cy="69181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5" name="Google Shape;95;p13"/>
          <p:cNvSpPr txBox="1"/>
          <p:nvPr>
            <p:ph hasCustomPrompt="1" idx="2" type="title"/>
          </p:nvPr>
        </p:nvSpPr>
        <p:spPr>
          <a:xfrm>
            <a:off x="834275" y="1325297"/>
            <a:ext cx="734700" cy="572700"/>
          </a:xfrm>
          <a:prstGeom prst="rect">
            <a:avLst/>
          </a:prstGeom>
          <a:solidFill>
            <a:schemeClr val="lt2"/>
          </a:solid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p:nvPr>
            <p:ph hasCustomPrompt="1" idx="3" type="title"/>
          </p:nvPr>
        </p:nvSpPr>
        <p:spPr>
          <a:xfrm>
            <a:off x="834275" y="3043328"/>
            <a:ext cx="734700" cy="572700"/>
          </a:xfrm>
          <a:prstGeom prst="rect">
            <a:avLst/>
          </a:prstGeom>
          <a:solidFill>
            <a:schemeClr val="lt2"/>
          </a:solid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p:nvPr>
            <p:ph hasCustomPrompt="1" idx="4" type="title"/>
          </p:nvPr>
        </p:nvSpPr>
        <p:spPr>
          <a:xfrm>
            <a:off x="3533550" y="1325297"/>
            <a:ext cx="734700" cy="572700"/>
          </a:xfrm>
          <a:prstGeom prst="rect">
            <a:avLst/>
          </a:prstGeom>
          <a:solidFill>
            <a:schemeClr val="lt2"/>
          </a:solid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p:nvPr>
            <p:ph hasCustomPrompt="1" idx="5" type="title"/>
          </p:nvPr>
        </p:nvSpPr>
        <p:spPr>
          <a:xfrm>
            <a:off x="3533550" y="3043328"/>
            <a:ext cx="734700" cy="572700"/>
          </a:xfrm>
          <a:prstGeom prst="rect">
            <a:avLst/>
          </a:prstGeom>
          <a:solidFill>
            <a:schemeClr val="lt2"/>
          </a:solid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p:nvPr>
            <p:ph hasCustomPrompt="1" idx="6" type="title"/>
          </p:nvPr>
        </p:nvSpPr>
        <p:spPr>
          <a:xfrm>
            <a:off x="6232825" y="1325297"/>
            <a:ext cx="734700" cy="572700"/>
          </a:xfrm>
          <a:prstGeom prst="rect">
            <a:avLst/>
          </a:prstGeom>
          <a:solidFill>
            <a:schemeClr val="lt2"/>
          </a:solid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hasCustomPrompt="1" idx="7" type="title"/>
          </p:nvPr>
        </p:nvSpPr>
        <p:spPr>
          <a:xfrm>
            <a:off x="6232825" y="3043328"/>
            <a:ext cx="734700" cy="572700"/>
          </a:xfrm>
          <a:prstGeom prst="rect">
            <a:avLst/>
          </a:prstGeom>
          <a:solidFill>
            <a:schemeClr val="lt2"/>
          </a:solid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p:nvPr>
            <p:ph idx="1" type="subTitle"/>
          </p:nvPr>
        </p:nvSpPr>
        <p:spPr>
          <a:xfrm>
            <a:off x="719975" y="1974200"/>
            <a:ext cx="23055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Niramit"/>
                <a:ea typeface="Niramit"/>
                <a:cs typeface="Niramit"/>
                <a:sym typeface="Niramit"/>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2" name="Google Shape;102;p13"/>
          <p:cNvSpPr txBox="1"/>
          <p:nvPr>
            <p:ph idx="8" type="subTitle"/>
          </p:nvPr>
        </p:nvSpPr>
        <p:spPr>
          <a:xfrm>
            <a:off x="3419250" y="1974200"/>
            <a:ext cx="23055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Niramit"/>
                <a:ea typeface="Niramit"/>
                <a:cs typeface="Niramit"/>
                <a:sym typeface="Niramit"/>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3" name="Google Shape;103;p13"/>
          <p:cNvSpPr txBox="1"/>
          <p:nvPr>
            <p:ph idx="9" type="subTitle"/>
          </p:nvPr>
        </p:nvSpPr>
        <p:spPr>
          <a:xfrm>
            <a:off x="6118525" y="1974200"/>
            <a:ext cx="23055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Niramit"/>
                <a:ea typeface="Niramit"/>
                <a:cs typeface="Niramit"/>
                <a:sym typeface="Niramit"/>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4" name="Google Shape;104;p13"/>
          <p:cNvSpPr txBox="1"/>
          <p:nvPr>
            <p:ph idx="13" type="subTitle"/>
          </p:nvPr>
        </p:nvSpPr>
        <p:spPr>
          <a:xfrm>
            <a:off x="719975" y="3692175"/>
            <a:ext cx="23055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Niramit"/>
                <a:ea typeface="Niramit"/>
                <a:cs typeface="Niramit"/>
                <a:sym typeface="Niramit"/>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5" name="Google Shape;105;p13"/>
          <p:cNvSpPr txBox="1"/>
          <p:nvPr>
            <p:ph idx="14" type="subTitle"/>
          </p:nvPr>
        </p:nvSpPr>
        <p:spPr>
          <a:xfrm>
            <a:off x="3419250" y="3692175"/>
            <a:ext cx="23055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Niramit"/>
                <a:ea typeface="Niramit"/>
                <a:cs typeface="Niramit"/>
                <a:sym typeface="Niramit"/>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6" name="Google Shape;106;p13"/>
          <p:cNvSpPr txBox="1"/>
          <p:nvPr>
            <p:ph idx="15" type="subTitle"/>
          </p:nvPr>
        </p:nvSpPr>
        <p:spPr>
          <a:xfrm>
            <a:off x="6118525" y="3692175"/>
            <a:ext cx="23055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Niramit"/>
                <a:ea typeface="Niramit"/>
                <a:cs typeface="Niramit"/>
                <a:sym typeface="Niramit"/>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7" name="Google Shape;107;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08" name="Shape 108"/>
        <p:cNvGrpSpPr/>
        <p:nvPr/>
      </p:nvGrpSpPr>
      <p:grpSpPr>
        <a:xfrm>
          <a:off x="0" y="0"/>
          <a:ext cx="0" cy="0"/>
          <a:chOff x="0" y="0"/>
          <a:chExt cx="0" cy="0"/>
        </a:xfrm>
      </p:grpSpPr>
      <p:sp>
        <p:nvSpPr>
          <p:cNvPr id="109" name="Google Shape;109;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10" name="Google Shape;110;p14"/>
          <p:cNvGrpSpPr/>
          <p:nvPr/>
        </p:nvGrpSpPr>
        <p:grpSpPr>
          <a:xfrm>
            <a:off x="8197031" y="4370250"/>
            <a:ext cx="467475" cy="467475"/>
            <a:chOff x="3787443" y="453500"/>
            <a:chExt cx="467475" cy="467475"/>
          </a:xfrm>
        </p:grpSpPr>
        <p:cxnSp>
          <p:nvCxnSpPr>
            <p:cNvPr id="111" name="Google Shape;111;p14"/>
            <p:cNvCxnSpPr/>
            <p:nvPr/>
          </p:nvCxnSpPr>
          <p:spPr>
            <a:xfrm rot="10800000">
              <a:off x="4021181" y="453500"/>
              <a:ext cx="0" cy="130800"/>
            </a:xfrm>
            <a:prstGeom prst="straightConnector1">
              <a:avLst/>
            </a:prstGeom>
            <a:noFill/>
            <a:ln cap="rnd" cmpd="sng" w="38100">
              <a:solidFill>
                <a:schemeClr val="dk2"/>
              </a:solidFill>
              <a:prstDash val="solid"/>
              <a:round/>
              <a:headEnd len="med" w="med" type="none"/>
              <a:tailEnd len="med" w="med" type="none"/>
            </a:ln>
          </p:spPr>
        </p:cxnSp>
        <p:cxnSp>
          <p:nvCxnSpPr>
            <p:cNvPr id="112" name="Google Shape;112;p14"/>
            <p:cNvCxnSpPr/>
            <p:nvPr/>
          </p:nvCxnSpPr>
          <p:spPr>
            <a:xfrm rot="10800000">
              <a:off x="4021181" y="790175"/>
              <a:ext cx="0" cy="130800"/>
            </a:xfrm>
            <a:prstGeom prst="straightConnector1">
              <a:avLst/>
            </a:prstGeom>
            <a:noFill/>
            <a:ln cap="rnd" cmpd="sng" w="38100">
              <a:solidFill>
                <a:schemeClr val="dk2"/>
              </a:solidFill>
              <a:prstDash val="solid"/>
              <a:round/>
              <a:headEnd len="med" w="med" type="none"/>
              <a:tailEnd len="med" w="med" type="none"/>
            </a:ln>
          </p:spPr>
        </p:cxnSp>
        <p:cxnSp>
          <p:nvCxnSpPr>
            <p:cNvPr id="113" name="Google Shape;113;p14"/>
            <p:cNvCxnSpPr/>
            <p:nvPr/>
          </p:nvCxnSpPr>
          <p:spPr>
            <a:xfrm rot="10800000">
              <a:off x="4189518" y="621838"/>
              <a:ext cx="0" cy="130800"/>
            </a:xfrm>
            <a:prstGeom prst="straightConnector1">
              <a:avLst/>
            </a:prstGeom>
            <a:noFill/>
            <a:ln cap="rnd" cmpd="sng" w="38100">
              <a:solidFill>
                <a:schemeClr val="dk2"/>
              </a:solidFill>
              <a:prstDash val="solid"/>
              <a:round/>
              <a:headEnd len="med" w="med" type="none"/>
              <a:tailEnd len="med" w="med" type="none"/>
            </a:ln>
          </p:spPr>
        </p:cxnSp>
        <p:cxnSp>
          <p:nvCxnSpPr>
            <p:cNvPr id="114" name="Google Shape;114;p14"/>
            <p:cNvCxnSpPr/>
            <p:nvPr/>
          </p:nvCxnSpPr>
          <p:spPr>
            <a:xfrm rot="10800000">
              <a:off x="3852843" y="621838"/>
              <a:ext cx="0" cy="130800"/>
            </a:xfrm>
            <a:prstGeom prst="straightConnector1">
              <a:avLst/>
            </a:prstGeom>
            <a:noFill/>
            <a:ln cap="rnd" cmpd="sng" w="38100">
              <a:solidFill>
                <a:schemeClr val="dk2"/>
              </a:solidFill>
              <a:prstDash val="solid"/>
              <a:round/>
              <a:headEnd len="med" w="med" type="none"/>
              <a:tailEnd len="med" w="med" type="none"/>
            </a:ln>
          </p:spPr>
        </p:cxnSp>
        <p:cxnSp>
          <p:nvCxnSpPr>
            <p:cNvPr id="115" name="Google Shape;115;p14"/>
            <p:cNvCxnSpPr/>
            <p:nvPr/>
          </p:nvCxnSpPr>
          <p:spPr>
            <a:xfrm>
              <a:off x="3892038" y="730296"/>
              <a:ext cx="0" cy="130752"/>
            </a:xfrm>
            <a:prstGeom prst="straightConnector1">
              <a:avLst/>
            </a:prstGeom>
            <a:noFill/>
            <a:ln cap="rnd" cmpd="sng" w="38100">
              <a:solidFill>
                <a:schemeClr val="dk2"/>
              </a:solidFill>
              <a:prstDash val="solid"/>
              <a:round/>
              <a:headEnd len="med" w="med" type="none"/>
              <a:tailEnd len="med" w="med" type="none"/>
            </a:ln>
          </p:spPr>
        </p:cxnSp>
        <p:cxnSp>
          <p:nvCxnSpPr>
            <p:cNvPr id="116" name="Google Shape;116;p14"/>
            <p:cNvCxnSpPr/>
            <p:nvPr/>
          </p:nvCxnSpPr>
          <p:spPr>
            <a:xfrm>
              <a:off x="4149946" y="513885"/>
              <a:ext cx="0" cy="130752"/>
            </a:xfrm>
            <a:prstGeom prst="straightConnector1">
              <a:avLst/>
            </a:prstGeom>
            <a:noFill/>
            <a:ln cap="rnd" cmpd="sng" w="38100">
              <a:solidFill>
                <a:schemeClr val="dk2"/>
              </a:solidFill>
              <a:prstDash val="solid"/>
              <a:round/>
              <a:headEnd len="med" w="med" type="none"/>
              <a:tailEnd len="med" w="med" type="none"/>
            </a:ln>
          </p:spPr>
        </p:cxnSp>
        <p:cxnSp>
          <p:nvCxnSpPr>
            <p:cNvPr id="117" name="Google Shape;117;p14"/>
            <p:cNvCxnSpPr/>
            <p:nvPr/>
          </p:nvCxnSpPr>
          <p:spPr>
            <a:xfrm rot="10800000">
              <a:off x="3902059" y="503207"/>
              <a:ext cx="0" cy="130038"/>
            </a:xfrm>
            <a:prstGeom prst="straightConnector1">
              <a:avLst/>
            </a:prstGeom>
            <a:noFill/>
            <a:ln cap="rnd" cmpd="sng" w="38100">
              <a:solidFill>
                <a:schemeClr val="dk2"/>
              </a:solidFill>
              <a:prstDash val="solid"/>
              <a:round/>
              <a:headEnd len="med" w="med" type="none"/>
              <a:tailEnd len="med" w="med" type="none"/>
            </a:ln>
          </p:spPr>
        </p:cxnSp>
        <p:cxnSp>
          <p:nvCxnSpPr>
            <p:cNvPr id="118" name="Google Shape;118;p14"/>
            <p:cNvCxnSpPr/>
            <p:nvPr/>
          </p:nvCxnSpPr>
          <p:spPr>
            <a:xfrm rot="10800000">
              <a:off x="4140124" y="741273"/>
              <a:ext cx="0" cy="130038"/>
            </a:xfrm>
            <a:prstGeom prst="straightConnector1">
              <a:avLst/>
            </a:prstGeom>
            <a:noFill/>
            <a:ln cap="rnd" cmpd="sng" w="38100">
              <a:solidFill>
                <a:schemeClr val="dk2"/>
              </a:solidFill>
              <a:prstDash val="solid"/>
              <a:round/>
              <a:headEnd len="med" w="med" type="none"/>
              <a:tailEnd len="med" w="med" type="none"/>
            </a:ln>
          </p:spPr>
        </p:cxnSp>
      </p:grpSp>
      <p:sp>
        <p:nvSpPr>
          <p:cNvPr id="119" name="Google Shape;119;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20" name="Shape 120"/>
        <p:cNvGrpSpPr/>
        <p:nvPr/>
      </p:nvGrpSpPr>
      <p:grpSpPr>
        <a:xfrm>
          <a:off x="0" y="0"/>
          <a:ext cx="0" cy="0"/>
          <a:chOff x="0" y="0"/>
          <a:chExt cx="0" cy="0"/>
        </a:xfrm>
      </p:grpSpPr>
      <p:grpSp>
        <p:nvGrpSpPr>
          <p:cNvPr id="121" name="Google Shape;121;p15"/>
          <p:cNvGrpSpPr/>
          <p:nvPr/>
        </p:nvGrpSpPr>
        <p:grpSpPr>
          <a:xfrm>
            <a:off x="5419150" y="-9"/>
            <a:ext cx="3724844" cy="1319771"/>
            <a:chOff x="5427050" y="-31659"/>
            <a:chExt cx="3724844" cy="1319771"/>
          </a:xfrm>
        </p:grpSpPr>
        <p:sp>
          <p:nvSpPr>
            <p:cNvPr id="122" name="Google Shape;122;p15"/>
            <p:cNvSpPr/>
            <p:nvPr/>
          </p:nvSpPr>
          <p:spPr>
            <a:xfrm flipH="1" rot="10800000">
              <a:off x="5427131" y="-20741"/>
              <a:ext cx="3724763" cy="1308853"/>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flipH="1" rot="10800000">
              <a:off x="5427050" y="-20782"/>
              <a:ext cx="3724763" cy="98388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flipH="1" rot="10800000">
              <a:off x="5427084" y="-31659"/>
              <a:ext cx="3724763" cy="69181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6" name="Google Shape;126;p15"/>
          <p:cNvGrpSpPr/>
          <p:nvPr/>
        </p:nvGrpSpPr>
        <p:grpSpPr>
          <a:xfrm>
            <a:off x="479497" y="4370258"/>
            <a:ext cx="467475" cy="467475"/>
            <a:chOff x="3787443" y="453500"/>
            <a:chExt cx="467475" cy="467475"/>
          </a:xfrm>
        </p:grpSpPr>
        <p:cxnSp>
          <p:nvCxnSpPr>
            <p:cNvPr id="127" name="Google Shape;127;p15"/>
            <p:cNvCxnSpPr/>
            <p:nvPr/>
          </p:nvCxnSpPr>
          <p:spPr>
            <a:xfrm rot="10800000">
              <a:off x="4021181" y="453500"/>
              <a:ext cx="0" cy="130800"/>
            </a:xfrm>
            <a:prstGeom prst="straightConnector1">
              <a:avLst/>
            </a:prstGeom>
            <a:noFill/>
            <a:ln cap="rnd" cmpd="sng" w="38100">
              <a:solidFill>
                <a:schemeClr val="dk2"/>
              </a:solidFill>
              <a:prstDash val="solid"/>
              <a:round/>
              <a:headEnd len="med" w="med" type="none"/>
              <a:tailEnd len="med" w="med" type="none"/>
            </a:ln>
          </p:spPr>
        </p:cxnSp>
        <p:cxnSp>
          <p:nvCxnSpPr>
            <p:cNvPr id="128" name="Google Shape;128;p15"/>
            <p:cNvCxnSpPr/>
            <p:nvPr/>
          </p:nvCxnSpPr>
          <p:spPr>
            <a:xfrm rot="10800000">
              <a:off x="4021181" y="790175"/>
              <a:ext cx="0" cy="130800"/>
            </a:xfrm>
            <a:prstGeom prst="straightConnector1">
              <a:avLst/>
            </a:prstGeom>
            <a:noFill/>
            <a:ln cap="rnd" cmpd="sng" w="38100">
              <a:solidFill>
                <a:schemeClr val="dk2"/>
              </a:solidFill>
              <a:prstDash val="solid"/>
              <a:round/>
              <a:headEnd len="med" w="med" type="none"/>
              <a:tailEnd len="med" w="med" type="none"/>
            </a:ln>
          </p:spPr>
        </p:cxnSp>
        <p:cxnSp>
          <p:nvCxnSpPr>
            <p:cNvPr id="129" name="Google Shape;129;p15"/>
            <p:cNvCxnSpPr/>
            <p:nvPr/>
          </p:nvCxnSpPr>
          <p:spPr>
            <a:xfrm rot="10800000">
              <a:off x="4189518" y="621838"/>
              <a:ext cx="0" cy="130800"/>
            </a:xfrm>
            <a:prstGeom prst="straightConnector1">
              <a:avLst/>
            </a:prstGeom>
            <a:noFill/>
            <a:ln cap="rnd" cmpd="sng" w="38100">
              <a:solidFill>
                <a:schemeClr val="dk2"/>
              </a:solidFill>
              <a:prstDash val="solid"/>
              <a:round/>
              <a:headEnd len="med" w="med" type="none"/>
              <a:tailEnd len="med" w="med" type="none"/>
            </a:ln>
          </p:spPr>
        </p:cxnSp>
        <p:cxnSp>
          <p:nvCxnSpPr>
            <p:cNvPr id="130" name="Google Shape;130;p15"/>
            <p:cNvCxnSpPr/>
            <p:nvPr/>
          </p:nvCxnSpPr>
          <p:spPr>
            <a:xfrm rot="10800000">
              <a:off x="3852843" y="621838"/>
              <a:ext cx="0" cy="130800"/>
            </a:xfrm>
            <a:prstGeom prst="straightConnector1">
              <a:avLst/>
            </a:prstGeom>
            <a:noFill/>
            <a:ln cap="rnd" cmpd="sng" w="38100">
              <a:solidFill>
                <a:schemeClr val="dk2"/>
              </a:solidFill>
              <a:prstDash val="solid"/>
              <a:round/>
              <a:headEnd len="med" w="med" type="none"/>
              <a:tailEnd len="med" w="med" type="none"/>
            </a:ln>
          </p:spPr>
        </p:cxnSp>
        <p:cxnSp>
          <p:nvCxnSpPr>
            <p:cNvPr id="131" name="Google Shape;131;p15"/>
            <p:cNvCxnSpPr/>
            <p:nvPr/>
          </p:nvCxnSpPr>
          <p:spPr>
            <a:xfrm>
              <a:off x="3892038" y="730296"/>
              <a:ext cx="0" cy="130752"/>
            </a:xfrm>
            <a:prstGeom prst="straightConnector1">
              <a:avLst/>
            </a:prstGeom>
            <a:noFill/>
            <a:ln cap="rnd" cmpd="sng" w="38100">
              <a:solidFill>
                <a:schemeClr val="dk2"/>
              </a:solidFill>
              <a:prstDash val="solid"/>
              <a:round/>
              <a:headEnd len="med" w="med" type="none"/>
              <a:tailEnd len="med" w="med" type="none"/>
            </a:ln>
          </p:spPr>
        </p:cxnSp>
        <p:cxnSp>
          <p:nvCxnSpPr>
            <p:cNvPr id="132" name="Google Shape;132;p15"/>
            <p:cNvCxnSpPr/>
            <p:nvPr/>
          </p:nvCxnSpPr>
          <p:spPr>
            <a:xfrm>
              <a:off x="4149946" y="513885"/>
              <a:ext cx="0" cy="130752"/>
            </a:xfrm>
            <a:prstGeom prst="straightConnector1">
              <a:avLst/>
            </a:prstGeom>
            <a:noFill/>
            <a:ln cap="rnd" cmpd="sng" w="38100">
              <a:solidFill>
                <a:schemeClr val="dk2"/>
              </a:solidFill>
              <a:prstDash val="solid"/>
              <a:round/>
              <a:headEnd len="med" w="med" type="none"/>
              <a:tailEnd len="med" w="med" type="none"/>
            </a:ln>
          </p:spPr>
        </p:cxnSp>
        <p:cxnSp>
          <p:nvCxnSpPr>
            <p:cNvPr id="133" name="Google Shape;133;p15"/>
            <p:cNvCxnSpPr/>
            <p:nvPr/>
          </p:nvCxnSpPr>
          <p:spPr>
            <a:xfrm rot="10800000">
              <a:off x="3902059" y="503207"/>
              <a:ext cx="0" cy="130038"/>
            </a:xfrm>
            <a:prstGeom prst="straightConnector1">
              <a:avLst/>
            </a:prstGeom>
            <a:noFill/>
            <a:ln cap="rnd" cmpd="sng" w="38100">
              <a:solidFill>
                <a:schemeClr val="dk2"/>
              </a:solidFill>
              <a:prstDash val="solid"/>
              <a:round/>
              <a:headEnd len="med" w="med" type="none"/>
              <a:tailEnd len="med" w="med" type="none"/>
            </a:ln>
          </p:spPr>
        </p:cxnSp>
        <p:cxnSp>
          <p:nvCxnSpPr>
            <p:cNvPr id="134" name="Google Shape;134;p15"/>
            <p:cNvCxnSpPr/>
            <p:nvPr/>
          </p:nvCxnSpPr>
          <p:spPr>
            <a:xfrm rot="10800000">
              <a:off x="4140124" y="741273"/>
              <a:ext cx="0" cy="130038"/>
            </a:xfrm>
            <a:prstGeom prst="straightConnector1">
              <a:avLst/>
            </a:prstGeom>
            <a:noFill/>
            <a:ln cap="rnd" cmpd="sng" w="38100">
              <a:solidFill>
                <a:schemeClr val="dk2"/>
              </a:solidFill>
              <a:prstDash val="solid"/>
              <a:round/>
              <a:headEnd len="med" w="med" type="none"/>
              <a:tailEnd len="med" w="med" type="none"/>
            </a:ln>
          </p:spPr>
        </p:cxnSp>
      </p:grpSp>
      <p:sp>
        <p:nvSpPr>
          <p:cNvPr id="135" name="Google Shape;135;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136" name="Shape 136"/>
        <p:cNvGrpSpPr/>
        <p:nvPr/>
      </p:nvGrpSpPr>
      <p:grpSpPr>
        <a:xfrm>
          <a:off x="0" y="0"/>
          <a:ext cx="0" cy="0"/>
          <a:chOff x="0" y="0"/>
          <a:chExt cx="0" cy="0"/>
        </a:xfrm>
      </p:grpSpPr>
      <p:grpSp>
        <p:nvGrpSpPr>
          <p:cNvPr id="137" name="Google Shape;137;p16"/>
          <p:cNvGrpSpPr/>
          <p:nvPr/>
        </p:nvGrpSpPr>
        <p:grpSpPr>
          <a:xfrm>
            <a:off x="5419150" y="-9"/>
            <a:ext cx="3724844" cy="1319771"/>
            <a:chOff x="5427050" y="-31659"/>
            <a:chExt cx="3724844" cy="1319771"/>
          </a:xfrm>
        </p:grpSpPr>
        <p:sp>
          <p:nvSpPr>
            <p:cNvPr id="138" name="Google Shape;138;p16"/>
            <p:cNvSpPr/>
            <p:nvPr/>
          </p:nvSpPr>
          <p:spPr>
            <a:xfrm flipH="1" rot="10800000">
              <a:off x="5427131" y="-20741"/>
              <a:ext cx="3724763" cy="1308853"/>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flipH="1" rot="10800000">
              <a:off x="5427050" y="-20782"/>
              <a:ext cx="3724763" cy="98388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flipH="1" rot="10800000">
              <a:off x="5427084" y="-31659"/>
              <a:ext cx="3724763" cy="69181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2" name="Google Shape;142;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43" name="Shape 143"/>
        <p:cNvGrpSpPr/>
        <p:nvPr/>
      </p:nvGrpSpPr>
      <p:grpSpPr>
        <a:xfrm>
          <a:off x="0" y="0"/>
          <a:ext cx="0" cy="0"/>
          <a:chOff x="0" y="0"/>
          <a:chExt cx="0" cy="0"/>
        </a:xfrm>
      </p:grpSpPr>
      <p:sp>
        <p:nvSpPr>
          <p:cNvPr id="144" name="Google Shape;144;p17"/>
          <p:cNvSpPr txBox="1"/>
          <p:nvPr>
            <p:ph type="title"/>
          </p:nvPr>
        </p:nvSpPr>
        <p:spPr>
          <a:xfrm>
            <a:off x="4253399" y="1744800"/>
            <a:ext cx="3233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5" name="Google Shape;145;p17"/>
          <p:cNvSpPr txBox="1"/>
          <p:nvPr>
            <p:ph idx="1" type="subTitle"/>
          </p:nvPr>
        </p:nvSpPr>
        <p:spPr>
          <a:xfrm>
            <a:off x="4253399" y="2317500"/>
            <a:ext cx="3233100" cy="108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46" name="Google Shape;146;p17"/>
          <p:cNvGrpSpPr/>
          <p:nvPr/>
        </p:nvGrpSpPr>
        <p:grpSpPr>
          <a:xfrm>
            <a:off x="8197031" y="4370250"/>
            <a:ext cx="467475" cy="467475"/>
            <a:chOff x="3787443" y="453500"/>
            <a:chExt cx="467475" cy="467475"/>
          </a:xfrm>
        </p:grpSpPr>
        <p:cxnSp>
          <p:nvCxnSpPr>
            <p:cNvPr id="147" name="Google Shape;147;p17"/>
            <p:cNvCxnSpPr/>
            <p:nvPr/>
          </p:nvCxnSpPr>
          <p:spPr>
            <a:xfrm rot="10800000">
              <a:off x="4021181" y="453500"/>
              <a:ext cx="0" cy="130800"/>
            </a:xfrm>
            <a:prstGeom prst="straightConnector1">
              <a:avLst/>
            </a:prstGeom>
            <a:noFill/>
            <a:ln cap="rnd" cmpd="sng" w="38100">
              <a:solidFill>
                <a:schemeClr val="dk2"/>
              </a:solidFill>
              <a:prstDash val="solid"/>
              <a:round/>
              <a:headEnd len="med" w="med" type="none"/>
              <a:tailEnd len="med" w="med" type="none"/>
            </a:ln>
          </p:spPr>
        </p:cxnSp>
        <p:cxnSp>
          <p:nvCxnSpPr>
            <p:cNvPr id="148" name="Google Shape;148;p17"/>
            <p:cNvCxnSpPr/>
            <p:nvPr/>
          </p:nvCxnSpPr>
          <p:spPr>
            <a:xfrm rot="10800000">
              <a:off x="4021181" y="790175"/>
              <a:ext cx="0" cy="130800"/>
            </a:xfrm>
            <a:prstGeom prst="straightConnector1">
              <a:avLst/>
            </a:prstGeom>
            <a:noFill/>
            <a:ln cap="rnd" cmpd="sng" w="38100">
              <a:solidFill>
                <a:schemeClr val="dk2"/>
              </a:solidFill>
              <a:prstDash val="solid"/>
              <a:round/>
              <a:headEnd len="med" w="med" type="none"/>
              <a:tailEnd len="med" w="med" type="none"/>
            </a:ln>
          </p:spPr>
        </p:cxnSp>
        <p:cxnSp>
          <p:nvCxnSpPr>
            <p:cNvPr id="149" name="Google Shape;149;p17"/>
            <p:cNvCxnSpPr/>
            <p:nvPr/>
          </p:nvCxnSpPr>
          <p:spPr>
            <a:xfrm rot="10800000">
              <a:off x="4189518" y="621838"/>
              <a:ext cx="0" cy="130800"/>
            </a:xfrm>
            <a:prstGeom prst="straightConnector1">
              <a:avLst/>
            </a:prstGeom>
            <a:noFill/>
            <a:ln cap="rnd" cmpd="sng" w="38100">
              <a:solidFill>
                <a:schemeClr val="dk2"/>
              </a:solidFill>
              <a:prstDash val="solid"/>
              <a:round/>
              <a:headEnd len="med" w="med" type="none"/>
              <a:tailEnd len="med" w="med" type="none"/>
            </a:ln>
          </p:spPr>
        </p:cxnSp>
        <p:cxnSp>
          <p:nvCxnSpPr>
            <p:cNvPr id="150" name="Google Shape;150;p17"/>
            <p:cNvCxnSpPr/>
            <p:nvPr/>
          </p:nvCxnSpPr>
          <p:spPr>
            <a:xfrm rot="10800000">
              <a:off x="3852843" y="621838"/>
              <a:ext cx="0" cy="130800"/>
            </a:xfrm>
            <a:prstGeom prst="straightConnector1">
              <a:avLst/>
            </a:prstGeom>
            <a:noFill/>
            <a:ln cap="rnd" cmpd="sng" w="38100">
              <a:solidFill>
                <a:schemeClr val="dk2"/>
              </a:solidFill>
              <a:prstDash val="solid"/>
              <a:round/>
              <a:headEnd len="med" w="med" type="none"/>
              <a:tailEnd len="med" w="med" type="none"/>
            </a:ln>
          </p:spPr>
        </p:cxnSp>
        <p:cxnSp>
          <p:nvCxnSpPr>
            <p:cNvPr id="151" name="Google Shape;151;p17"/>
            <p:cNvCxnSpPr/>
            <p:nvPr/>
          </p:nvCxnSpPr>
          <p:spPr>
            <a:xfrm>
              <a:off x="3892038" y="730296"/>
              <a:ext cx="0" cy="130752"/>
            </a:xfrm>
            <a:prstGeom prst="straightConnector1">
              <a:avLst/>
            </a:prstGeom>
            <a:noFill/>
            <a:ln cap="rnd" cmpd="sng" w="38100">
              <a:solidFill>
                <a:schemeClr val="dk2"/>
              </a:solidFill>
              <a:prstDash val="solid"/>
              <a:round/>
              <a:headEnd len="med" w="med" type="none"/>
              <a:tailEnd len="med" w="med" type="none"/>
            </a:ln>
          </p:spPr>
        </p:cxnSp>
        <p:cxnSp>
          <p:nvCxnSpPr>
            <p:cNvPr id="152" name="Google Shape;152;p17"/>
            <p:cNvCxnSpPr/>
            <p:nvPr/>
          </p:nvCxnSpPr>
          <p:spPr>
            <a:xfrm>
              <a:off x="4149946" y="513885"/>
              <a:ext cx="0" cy="130752"/>
            </a:xfrm>
            <a:prstGeom prst="straightConnector1">
              <a:avLst/>
            </a:prstGeom>
            <a:noFill/>
            <a:ln cap="rnd" cmpd="sng" w="38100">
              <a:solidFill>
                <a:schemeClr val="dk2"/>
              </a:solidFill>
              <a:prstDash val="solid"/>
              <a:round/>
              <a:headEnd len="med" w="med" type="none"/>
              <a:tailEnd len="med" w="med" type="none"/>
            </a:ln>
          </p:spPr>
        </p:cxnSp>
        <p:cxnSp>
          <p:nvCxnSpPr>
            <p:cNvPr id="153" name="Google Shape;153;p17"/>
            <p:cNvCxnSpPr/>
            <p:nvPr/>
          </p:nvCxnSpPr>
          <p:spPr>
            <a:xfrm rot="10800000">
              <a:off x="3902059" y="503207"/>
              <a:ext cx="0" cy="130038"/>
            </a:xfrm>
            <a:prstGeom prst="straightConnector1">
              <a:avLst/>
            </a:prstGeom>
            <a:noFill/>
            <a:ln cap="rnd" cmpd="sng" w="38100">
              <a:solidFill>
                <a:schemeClr val="dk2"/>
              </a:solidFill>
              <a:prstDash val="solid"/>
              <a:round/>
              <a:headEnd len="med" w="med" type="none"/>
              <a:tailEnd len="med" w="med" type="none"/>
            </a:ln>
          </p:spPr>
        </p:cxnSp>
        <p:cxnSp>
          <p:nvCxnSpPr>
            <p:cNvPr id="154" name="Google Shape;154;p17"/>
            <p:cNvCxnSpPr/>
            <p:nvPr/>
          </p:nvCxnSpPr>
          <p:spPr>
            <a:xfrm rot="10800000">
              <a:off x="4140124" y="741273"/>
              <a:ext cx="0" cy="130038"/>
            </a:xfrm>
            <a:prstGeom prst="straightConnector1">
              <a:avLst/>
            </a:prstGeom>
            <a:noFill/>
            <a:ln cap="rnd" cmpd="sng" w="38100">
              <a:solidFill>
                <a:schemeClr val="dk2"/>
              </a:solidFill>
              <a:prstDash val="solid"/>
              <a:round/>
              <a:headEnd len="med" w="med" type="none"/>
              <a:tailEnd len="med" w="med" type="none"/>
            </a:ln>
          </p:spPr>
        </p:cxnSp>
      </p:grpSp>
      <p:grpSp>
        <p:nvGrpSpPr>
          <p:cNvPr id="155" name="Google Shape;155;p17"/>
          <p:cNvGrpSpPr/>
          <p:nvPr/>
        </p:nvGrpSpPr>
        <p:grpSpPr>
          <a:xfrm>
            <a:off x="-227" y="-9"/>
            <a:ext cx="9144221" cy="5143510"/>
            <a:chOff x="-227" y="-9"/>
            <a:chExt cx="9144221" cy="5143510"/>
          </a:xfrm>
        </p:grpSpPr>
        <p:grpSp>
          <p:nvGrpSpPr>
            <p:cNvPr id="156" name="Google Shape;156;p17"/>
            <p:cNvGrpSpPr/>
            <p:nvPr/>
          </p:nvGrpSpPr>
          <p:grpSpPr>
            <a:xfrm>
              <a:off x="-227" y="3335241"/>
              <a:ext cx="3903227" cy="1808259"/>
              <a:chOff x="-227" y="3335241"/>
              <a:chExt cx="3903227" cy="1808259"/>
            </a:xfrm>
          </p:grpSpPr>
          <p:sp>
            <p:nvSpPr>
              <p:cNvPr id="157" name="Google Shape;157;p17"/>
              <p:cNvSpPr/>
              <p:nvPr/>
            </p:nvSpPr>
            <p:spPr>
              <a:xfrm flipH="1">
                <a:off x="-227" y="3335241"/>
                <a:ext cx="3903051" cy="1808259"/>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flipH="1">
                <a:off x="-142" y="3784291"/>
                <a:ext cx="3903051" cy="135916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flipH="1">
                <a:off x="-51" y="4187622"/>
                <a:ext cx="3903051" cy="95582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17"/>
            <p:cNvGrpSpPr/>
            <p:nvPr/>
          </p:nvGrpSpPr>
          <p:grpSpPr>
            <a:xfrm>
              <a:off x="5419150" y="-9"/>
              <a:ext cx="3724844" cy="1319771"/>
              <a:chOff x="5427050" y="-31659"/>
              <a:chExt cx="3724844" cy="1319771"/>
            </a:xfrm>
          </p:grpSpPr>
          <p:sp>
            <p:nvSpPr>
              <p:cNvPr id="161" name="Google Shape;161;p17"/>
              <p:cNvSpPr/>
              <p:nvPr/>
            </p:nvSpPr>
            <p:spPr>
              <a:xfrm flipH="1" rot="10800000">
                <a:off x="5427131" y="-20741"/>
                <a:ext cx="3724763" cy="1308853"/>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flipH="1" rot="10800000">
                <a:off x="5427050" y="-20782"/>
                <a:ext cx="3724763" cy="98388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flipH="1" rot="10800000">
                <a:off x="5427084" y="-31659"/>
                <a:ext cx="3724763" cy="69181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4" name="Google Shape;164;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65" name="Shape 165"/>
        <p:cNvGrpSpPr/>
        <p:nvPr/>
      </p:nvGrpSpPr>
      <p:grpSpPr>
        <a:xfrm>
          <a:off x="0" y="0"/>
          <a:ext cx="0" cy="0"/>
          <a:chOff x="0" y="0"/>
          <a:chExt cx="0" cy="0"/>
        </a:xfrm>
      </p:grpSpPr>
      <p:sp>
        <p:nvSpPr>
          <p:cNvPr id="166" name="Google Shape;166;p18"/>
          <p:cNvSpPr txBox="1"/>
          <p:nvPr>
            <p:ph hasCustomPrompt="1" type="title"/>
          </p:nvPr>
        </p:nvSpPr>
        <p:spPr>
          <a:xfrm>
            <a:off x="800101" y="1670825"/>
            <a:ext cx="1893000" cy="605400"/>
          </a:xfrm>
          <a:prstGeom prst="rect">
            <a:avLst/>
          </a:prstGeom>
          <a:solidFill>
            <a:schemeClr val="dk1"/>
          </a:solidFill>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2000"/>
              <a:buNone/>
              <a:defRPr b="1">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167" name="Google Shape;167;p18"/>
          <p:cNvSpPr txBox="1"/>
          <p:nvPr>
            <p:ph idx="1" type="subTitle"/>
          </p:nvPr>
        </p:nvSpPr>
        <p:spPr>
          <a:xfrm>
            <a:off x="2845550" y="1670825"/>
            <a:ext cx="3959100" cy="605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8" name="Google Shape;168;p18"/>
          <p:cNvSpPr txBox="1"/>
          <p:nvPr>
            <p:ph idx="2"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18"/>
          <p:cNvSpPr txBox="1"/>
          <p:nvPr>
            <p:ph hasCustomPrompt="1" idx="3" type="title"/>
          </p:nvPr>
        </p:nvSpPr>
        <p:spPr>
          <a:xfrm>
            <a:off x="800102" y="2680913"/>
            <a:ext cx="1893000" cy="605400"/>
          </a:xfrm>
          <a:prstGeom prst="rect">
            <a:avLst/>
          </a:prstGeom>
          <a:solidFill>
            <a:srgbClr val="A3AA96">
              <a:alpha val="80000"/>
            </a:srgbClr>
          </a:solidFill>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2000"/>
              <a:buNone/>
              <a:defRPr b="1"/>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170" name="Google Shape;170;p18"/>
          <p:cNvSpPr txBox="1"/>
          <p:nvPr>
            <p:ph idx="4" type="subTitle"/>
          </p:nvPr>
        </p:nvSpPr>
        <p:spPr>
          <a:xfrm>
            <a:off x="2845550" y="2680913"/>
            <a:ext cx="3959100" cy="605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1" name="Google Shape;171;p18"/>
          <p:cNvSpPr txBox="1"/>
          <p:nvPr>
            <p:ph hasCustomPrompt="1" idx="5" type="title"/>
          </p:nvPr>
        </p:nvSpPr>
        <p:spPr>
          <a:xfrm>
            <a:off x="800100" y="3691000"/>
            <a:ext cx="1893000" cy="605400"/>
          </a:xfrm>
          <a:prstGeom prst="rect">
            <a:avLst/>
          </a:prstGeom>
          <a:solidFill>
            <a:schemeClr val="lt2"/>
          </a:solidFill>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2000"/>
              <a:buNone/>
              <a:defRPr b="1"/>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172" name="Google Shape;172;p18"/>
          <p:cNvSpPr txBox="1"/>
          <p:nvPr>
            <p:ph idx="6" type="subTitle"/>
          </p:nvPr>
        </p:nvSpPr>
        <p:spPr>
          <a:xfrm>
            <a:off x="2845550" y="3691000"/>
            <a:ext cx="3959100" cy="605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73" name="Google Shape;173;p18"/>
          <p:cNvGrpSpPr/>
          <p:nvPr/>
        </p:nvGrpSpPr>
        <p:grpSpPr>
          <a:xfrm>
            <a:off x="4977140" y="3208213"/>
            <a:ext cx="4177324" cy="1935288"/>
            <a:chOff x="4977140" y="3208213"/>
            <a:chExt cx="4177324" cy="1935288"/>
          </a:xfrm>
        </p:grpSpPr>
        <p:sp>
          <p:nvSpPr>
            <p:cNvPr id="174" name="Google Shape;174;p18"/>
            <p:cNvSpPr/>
            <p:nvPr/>
          </p:nvSpPr>
          <p:spPr>
            <a:xfrm>
              <a:off x="4977328" y="3208213"/>
              <a:ext cx="4177136" cy="1935288"/>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4977237" y="3688822"/>
              <a:ext cx="4177136" cy="1454680"/>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4977140" y="4120498"/>
              <a:ext cx="4177136" cy="1023003"/>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8" name="Shape 178"/>
        <p:cNvGrpSpPr/>
        <p:nvPr/>
      </p:nvGrpSpPr>
      <p:grpSpPr>
        <a:xfrm>
          <a:off x="0" y="0"/>
          <a:ext cx="0" cy="0"/>
          <a:chOff x="0" y="0"/>
          <a:chExt cx="0" cy="0"/>
        </a:xfrm>
      </p:grpSpPr>
      <p:grpSp>
        <p:nvGrpSpPr>
          <p:cNvPr id="179" name="Google Shape;179;p19"/>
          <p:cNvGrpSpPr/>
          <p:nvPr/>
        </p:nvGrpSpPr>
        <p:grpSpPr>
          <a:xfrm>
            <a:off x="5419155" y="3"/>
            <a:ext cx="3724844" cy="1319771"/>
            <a:chOff x="5429630" y="3"/>
            <a:chExt cx="3724844" cy="1319771"/>
          </a:xfrm>
        </p:grpSpPr>
        <p:sp>
          <p:nvSpPr>
            <p:cNvPr id="180" name="Google Shape;180;p19"/>
            <p:cNvSpPr/>
            <p:nvPr/>
          </p:nvSpPr>
          <p:spPr>
            <a:xfrm flipH="1" rot="10800000">
              <a:off x="5429711" y="10922"/>
              <a:ext cx="3724763" cy="1308853"/>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flipH="1" rot="10800000">
              <a:off x="5429630" y="10880"/>
              <a:ext cx="3724763" cy="98388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flipH="1" rot="10800000">
              <a:off x="5429664" y="3"/>
              <a:ext cx="3724763" cy="69181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4" name="Google Shape;184;p19"/>
          <p:cNvSpPr txBox="1"/>
          <p:nvPr>
            <p:ph idx="1" type="subTitle"/>
          </p:nvPr>
        </p:nvSpPr>
        <p:spPr>
          <a:xfrm>
            <a:off x="720000" y="2865234"/>
            <a:ext cx="2138700" cy="16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5" name="Google Shape;185;p19"/>
          <p:cNvSpPr txBox="1"/>
          <p:nvPr>
            <p:ph idx="2" type="subTitle"/>
          </p:nvPr>
        </p:nvSpPr>
        <p:spPr>
          <a:xfrm>
            <a:off x="3499209" y="2865234"/>
            <a:ext cx="2138700" cy="16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6" name="Google Shape;186;p19"/>
          <p:cNvSpPr txBox="1"/>
          <p:nvPr>
            <p:ph idx="3" type="subTitle"/>
          </p:nvPr>
        </p:nvSpPr>
        <p:spPr>
          <a:xfrm>
            <a:off x="6285200" y="2865234"/>
            <a:ext cx="2138700" cy="16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7" name="Google Shape;187;p19"/>
          <p:cNvSpPr txBox="1"/>
          <p:nvPr>
            <p:ph idx="4" type="subTitle"/>
          </p:nvPr>
        </p:nvSpPr>
        <p:spPr>
          <a:xfrm>
            <a:off x="720000" y="2210009"/>
            <a:ext cx="2138700" cy="661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Niramit"/>
                <a:ea typeface="Niramit"/>
                <a:cs typeface="Niramit"/>
                <a:sym typeface="Nirami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8" name="Google Shape;188;p19"/>
          <p:cNvSpPr txBox="1"/>
          <p:nvPr>
            <p:ph idx="5" type="subTitle"/>
          </p:nvPr>
        </p:nvSpPr>
        <p:spPr>
          <a:xfrm>
            <a:off x="3499214" y="2210009"/>
            <a:ext cx="2138700" cy="661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Niramit"/>
                <a:ea typeface="Niramit"/>
                <a:cs typeface="Niramit"/>
                <a:sym typeface="Nirami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9" name="Google Shape;189;p19"/>
          <p:cNvSpPr txBox="1"/>
          <p:nvPr>
            <p:ph idx="6" type="subTitle"/>
          </p:nvPr>
        </p:nvSpPr>
        <p:spPr>
          <a:xfrm>
            <a:off x="6285202" y="2210009"/>
            <a:ext cx="2138700" cy="661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Niramit"/>
                <a:ea typeface="Niramit"/>
                <a:cs typeface="Niramit"/>
                <a:sym typeface="Nirami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90" name="Google Shape;190;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91" name="Shape 191"/>
        <p:cNvGrpSpPr/>
        <p:nvPr/>
      </p:nvGrpSpPr>
      <p:grpSpPr>
        <a:xfrm>
          <a:off x="0" y="0"/>
          <a:ext cx="0" cy="0"/>
          <a:chOff x="0" y="0"/>
          <a:chExt cx="0" cy="0"/>
        </a:xfrm>
      </p:grpSpPr>
      <p:sp>
        <p:nvSpPr>
          <p:cNvPr id="192" name="Google Shape;192;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3" name="Google Shape;193;p20"/>
          <p:cNvSpPr txBox="1"/>
          <p:nvPr>
            <p:ph idx="1" type="subTitle"/>
          </p:nvPr>
        </p:nvSpPr>
        <p:spPr>
          <a:xfrm>
            <a:off x="720000" y="1709348"/>
            <a:ext cx="3360900" cy="90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4" name="Google Shape;194;p20"/>
          <p:cNvSpPr txBox="1"/>
          <p:nvPr>
            <p:ph idx="2" type="subTitle"/>
          </p:nvPr>
        </p:nvSpPr>
        <p:spPr>
          <a:xfrm>
            <a:off x="4613025" y="1709348"/>
            <a:ext cx="3360900" cy="90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5" name="Google Shape;195;p20"/>
          <p:cNvSpPr txBox="1"/>
          <p:nvPr>
            <p:ph idx="3" type="subTitle"/>
          </p:nvPr>
        </p:nvSpPr>
        <p:spPr>
          <a:xfrm>
            <a:off x="720000" y="3333275"/>
            <a:ext cx="3405300" cy="90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6" name="Google Shape;196;p20"/>
          <p:cNvSpPr txBox="1"/>
          <p:nvPr>
            <p:ph idx="4" type="subTitle"/>
          </p:nvPr>
        </p:nvSpPr>
        <p:spPr>
          <a:xfrm>
            <a:off x="4613025" y="3333275"/>
            <a:ext cx="3360900" cy="90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7" name="Google Shape;197;p20"/>
          <p:cNvSpPr txBox="1"/>
          <p:nvPr>
            <p:ph idx="5" type="subTitle"/>
          </p:nvPr>
        </p:nvSpPr>
        <p:spPr>
          <a:xfrm>
            <a:off x="720000" y="1339788"/>
            <a:ext cx="3360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Niramit"/>
                <a:ea typeface="Niramit"/>
                <a:cs typeface="Niramit"/>
                <a:sym typeface="Nirami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98" name="Google Shape;198;p20"/>
          <p:cNvSpPr txBox="1"/>
          <p:nvPr>
            <p:ph idx="6" type="subTitle"/>
          </p:nvPr>
        </p:nvSpPr>
        <p:spPr>
          <a:xfrm>
            <a:off x="720001" y="2963800"/>
            <a:ext cx="3405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Niramit"/>
                <a:ea typeface="Niramit"/>
                <a:cs typeface="Niramit"/>
                <a:sym typeface="Nirami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99" name="Google Shape;199;p20"/>
          <p:cNvSpPr txBox="1"/>
          <p:nvPr>
            <p:ph idx="7" type="subTitle"/>
          </p:nvPr>
        </p:nvSpPr>
        <p:spPr>
          <a:xfrm>
            <a:off x="4612994" y="1339788"/>
            <a:ext cx="3360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Niramit"/>
                <a:ea typeface="Niramit"/>
                <a:cs typeface="Niramit"/>
                <a:sym typeface="Nirami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0" name="Google Shape;200;p20"/>
          <p:cNvSpPr txBox="1"/>
          <p:nvPr>
            <p:ph idx="8" type="subTitle"/>
          </p:nvPr>
        </p:nvSpPr>
        <p:spPr>
          <a:xfrm>
            <a:off x="4612994" y="2963800"/>
            <a:ext cx="3360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Niramit"/>
                <a:ea typeface="Niramit"/>
                <a:cs typeface="Niramit"/>
                <a:sym typeface="Nirami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201" name="Google Shape;201;p20"/>
          <p:cNvGrpSpPr/>
          <p:nvPr/>
        </p:nvGrpSpPr>
        <p:grpSpPr>
          <a:xfrm>
            <a:off x="-10474" y="3823729"/>
            <a:ext cx="3724844" cy="1319771"/>
            <a:chOff x="-10474" y="3823729"/>
            <a:chExt cx="3724844" cy="1319771"/>
          </a:xfrm>
        </p:grpSpPr>
        <p:sp>
          <p:nvSpPr>
            <p:cNvPr id="202" name="Google Shape;202;p20"/>
            <p:cNvSpPr/>
            <p:nvPr/>
          </p:nvSpPr>
          <p:spPr>
            <a:xfrm flipH="1">
              <a:off x="-10474" y="3823729"/>
              <a:ext cx="3724763" cy="1308853"/>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flipH="1">
              <a:off x="-10393" y="4148737"/>
              <a:ext cx="3724763" cy="98388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flipH="1">
              <a:off x="-10427" y="4451684"/>
              <a:ext cx="3724763" cy="69181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ph idx="2" type="pic"/>
          </p:nvPr>
        </p:nvSpPr>
        <p:spPr>
          <a:xfrm>
            <a:off x="-1" y="0"/>
            <a:ext cx="9144000" cy="5143500"/>
          </a:xfrm>
          <a:prstGeom prst="rect">
            <a:avLst/>
          </a:prstGeom>
          <a:noFill/>
          <a:ln>
            <a:noFill/>
          </a:ln>
        </p:spPr>
      </p:sp>
      <p:sp>
        <p:nvSpPr>
          <p:cNvPr id="15" name="Google Shape;15;p3"/>
          <p:cNvSpPr txBox="1"/>
          <p:nvPr>
            <p:ph type="title"/>
          </p:nvPr>
        </p:nvSpPr>
        <p:spPr>
          <a:xfrm>
            <a:off x="713225" y="2369475"/>
            <a:ext cx="3011400" cy="2234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b="1"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3" type="title"/>
          </p:nvPr>
        </p:nvSpPr>
        <p:spPr>
          <a:xfrm>
            <a:off x="838666" y="1208338"/>
            <a:ext cx="1462800" cy="935700"/>
          </a:xfrm>
          <a:prstGeom prst="rect">
            <a:avLst/>
          </a:prstGeom>
          <a:solidFill>
            <a:schemeClr val="lt2"/>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b="1" sz="5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6" name="Shape 206"/>
        <p:cNvGrpSpPr/>
        <p:nvPr/>
      </p:nvGrpSpPr>
      <p:grpSpPr>
        <a:xfrm>
          <a:off x="0" y="0"/>
          <a:ext cx="0" cy="0"/>
          <a:chOff x="0" y="0"/>
          <a:chExt cx="0" cy="0"/>
        </a:xfrm>
      </p:grpSpPr>
      <p:sp>
        <p:nvSpPr>
          <p:cNvPr id="207" name="Google Shape;20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8" name="Google Shape;208;p21"/>
          <p:cNvSpPr txBox="1"/>
          <p:nvPr>
            <p:ph idx="1" type="subTitle"/>
          </p:nvPr>
        </p:nvSpPr>
        <p:spPr>
          <a:xfrm>
            <a:off x="720000" y="1710172"/>
            <a:ext cx="2144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9" name="Google Shape;209;p21"/>
          <p:cNvSpPr txBox="1"/>
          <p:nvPr>
            <p:ph idx="2" type="subTitle"/>
          </p:nvPr>
        </p:nvSpPr>
        <p:spPr>
          <a:xfrm>
            <a:off x="3499800" y="1710150"/>
            <a:ext cx="2144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0" name="Google Shape;210;p21"/>
          <p:cNvSpPr txBox="1"/>
          <p:nvPr>
            <p:ph idx="3" type="subTitle"/>
          </p:nvPr>
        </p:nvSpPr>
        <p:spPr>
          <a:xfrm>
            <a:off x="720000" y="3498804"/>
            <a:ext cx="2144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1" name="Google Shape;211;p21"/>
          <p:cNvSpPr txBox="1"/>
          <p:nvPr>
            <p:ph idx="4" type="subTitle"/>
          </p:nvPr>
        </p:nvSpPr>
        <p:spPr>
          <a:xfrm>
            <a:off x="3499800" y="3498800"/>
            <a:ext cx="2144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2" name="Google Shape;212;p21"/>
          <p:cNvSpPr txBox="1"/>
          <p:nvPr>
            <p:ph idx="5" type="subTitle"/>
          </p:nvPr>
        </p:nvSpPr>
        <p:spPr>
          <a:xfrm>
            <a:off x="6279600" y="1710150"/>
            <a:ext cx="2144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3" name="Google Shape;213;p21"/>
          <p:cNvSpPr txBox="1"/>
          <p:nvPr>
            <p:ph idx="6" type="subTitle"/>
          </p:nvPr>
        </p:nvSpPr>
        <p:spPr>
          <a:xfrm>
            <a:off x="6279600" y="3498800"/>
            <a:ext cx="2144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4" name="Google Shape;214;p21"/>
          <p:cNvSpPr txBox="1"/>
          <p:nvPr>
            <p:ph idx="7" type="subTitle"/>
          </p:nvPr>
        </p:nvSpPr>
        <p:spPr>
          <a:xfrm>
            <a:off x="720000" y="1017725"/>
            <a:ext cx="21444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Niramit"/>
                <a:ea typeface="Niramit"/>
                <a:cs typeface="Niramit"/>
                <a:sym typeface="Nirami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15" name="Google Shape;215;p21"/>
          <p:cNvSpPr txBox="1"/>
          <p:nvPr>
            <p:ph idx="8" type="subTitle"/>
          </p:nvPr>
        </p:nvSpPr>
        <p:spPr>
          <a:xfrm>
            <a:off x="3499800" y="1017725"/>
            <a:ext cx="21444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Niramit"/>
                <a:ea typeface="Niramit"/>
                <a:cs typeface="Niramit"/>
                <a:sym typeface="Nirami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16" name="Google Shape;216;p21"/>
          <p:cNvSpPr txBox="1"/>
          <p:nvPr>
            <p:ph idx="9" type="subTitle"/>
          </p:nvPr>
        </p:nvSpPr>
        <p:spPr>
          <a:xfrm>
            <a:off x="6279600" y="1017725"/>
            <a:ext cx="21444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Niramit"/>
                <a:ea typeface="Niramit"/>
                <a:cs typeface="Niramit"/>
                <a:sym typeface="Nirami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17" name="Google Shape;217;p21"/>
          <p:cNvSpPr txBox="1"/>
          <p:nvPr>
            <p:ph idx="13" type="subTitle"/>
          </p:nvPr>
        </p:nvSpPr>
        <p:spPr>
          <a:xfrm>
            <a:off x="720000" y="2803100"/>
            <a:ext cx="21444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Niramit"/>
                <a:ea typeface="Niramit"/>
                <a:cs typeface="Niramit"/>
                <a:sym typeface="Nirami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18" name="Google Shape;218;p21"/>
          <p:cNvSpPr txBox="1"/>
          <p:nvPr>
            <p:ph idx="14" type="subTitle"/>
          </p:nvPr>
        </p:nvSpPr>
        <p:spPr>
          <a:xfrm>
            <a:off x="3499800" y="2803100"/>
            <a:ext cx="21444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Niramit"/>
                <a:ea typeface="Niramit"/>
                <a:cs typeface="Niramit"/>
                <a:sym typeface="Nirami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19" name="Google Shape;219;p21"/>
          <p:cNvSpPr txBox="1"/>
          <p:nvPr>
            <p:ph idx="15" type="subTitle"/>
          </p:nvPr>
        </p:nvSpPr>
        <p:spPr>
          <a:xfrm>
            <a:off x="6279600" y="2803100"/>
            <a:ext cx="21444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Niramit"/>
                <a:ea typeface="Niramit"/>
                <a:cs typeface="Niramit"/>
                <a:sym typeface="Nirami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220" name="Google Shape;220;p21"/>
          <p:cNvGrpSpPr/>
          <p:nvPr/>
        </p:nvGrpSpPr>
        <p:grpSpPr>
          <a:xfrm>
            <a:off x="5429630" y="3"/>
            <a:ext cx="3724844" cy="1319771"/>
            <a:chOff x="5429630" y="3"/>
            <a:chExt cx="3724844" cy="1319771"/>
          </a:xfrm>
        </p:grpSpPr>
        <p:sp>
          <p:nvSpPr>
            <p:cNvPr id="221" name="Google Shape;221;p21"/>
            <p:cNvSpPr/>
            <p:nvPr/>
          </p:nvSpPr>
          <p:spPr>
            <a:xfrm flipH="1" rot="10800000">
              <a:off x="5429711" y="10922"/>
              <a:ext cx="3724763" cy="1308853"/>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flipH="1" rot="10800000">
              <a:off x="5429630" y="10880"/>
              <a:ext cx="3724763" cy="98388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flipH="1" rot="10800000">
              <a:off x="5429664" y="3"/>
              <a:ext cx="3724763" cy="69181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25" name="Shape 225"/>
        <p:cNvGrpSpPr/>
        <p:nvPr/>
      </p:nvGrpSpPr>
      <p:grpSpPr>
        <a:xfrm>
          <a:off x="0" y="0"/>
          <a:ext cx="0" cy="0"/>
          <a:chOff x="0" y="0"/>
          <a:chExt cx="0" cy="0"/>
        </a:xfrm>
      </p:grpSpPr>
      <p:sp>
        <p:nvSpPr>
          <p:cNvPr id="226" name="Google Shape;226;p22"/>
          <p:cNvSpPr/>
          <p:nvPr>
            <p:ph idx="2" type="pic"/>
          </p:nvPr>
        </p:nvSpPr>
        <p:spPr>
          <a:xfrm>
            <a:off x="-1" y="0"/>
            <a:ext cx="4151700" cy="5143500"/>
          </a:xfrm>
          <a:prstGeom prst="rect">
            <a:avLst/>
          </a:prstGeom>
          <a:noFill/>
          <a:ln>
            <a:noFill/>
          </a:ln>
        </p:spPr>
      </p:sp>
      <p:sp>
        <p:nvSpPr>
          <p:cNvPr id="227" name="Google Shape;227;p22"/>
          <p:cNvSpPr txBox="1"/>
          <p:nvPr>
            <p:ph type="title"/>
          </p:nvPr>
        </p:nvSpPr>
        <p:spPr>
          <a:xfrm>
            <a:off x="4279075" y="539500"/>
            <a:ext cx="4151700" cy="93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8" name="Google Shape;228;p22"/>
          <p:cNvSpPr txBox="1"/>
          <p:nvPr>
            <p:ph idx="1" type="subTitle"/>
          </p:nvPr>
        </p:nvSpPr>
        <p:spPr>
          <a:xfrm>
            <a:off x="4279075" y="1475794"/>
            <a:ext cx="4151700" cy="105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9" name="Google Shape;229;p22"/>
          <p:cNvSpPr txBox="1"/>
          <p:nvPr/>
        </p:nvSpPr>
        <p:spPr>
          <a:xfrm>
            <a:off x="4279075" y="3678275"/>
            <a:ext cx="41517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000">
                <a:solidFill>
                  <a:schemeClr val="dk1"/>
                </a:solidFill>
                <a:latin typeface="Albert Sans"/>
                <a:ea typeface="Albert Sans"/>
                <a:cs typeface="Albert Sans"/>
                <a:sym typeface="Albert Sans"/>
              </a:rPr>
              <a:t>CREDITS:</a:t>
            </a:r>
            <a:r>
              <a:rPr lang="en" sz="1000">
                <a:solidFill>
                  <a:schemeClr val="dk1"/>
                </a:solidFill>
                <a:latin typeface="Albert Sans"/>
                <a:ea typeface="Albert Sans"/>
                <a:cs typeface="Albert Sans"/>
                <a:sym typeface="Albert Sans"/>
              </a:rPr>
              <a:t> This presentation template was created by </a:t>
            </a:r>
            <a:r>
              <a:rPr b="1" lang="en" sz="1000" u="sng">
                <a:solidFill>
                  <a:schemeClr val="hlink"/>
                </a:solidFill>
                <a:latin typeface="Albert Sans"/>
                <a:ea typeface="Albert Sans"/>
                <a:cs typeface="Albert Sans"/>
                <a:sym typeface="Albert Sans"/>
                <a:hlinkClick r:id="rId2"/>
              </a:rPr>
              <a:t>Slidesgo</a:t>
            </a:r>
            <a:r>
              <a:rPr lang="en" sz="1000">
                <a:solidFill>
                  <a:schemeClr val="dk1"/>
                </a:solidFill>
                <a:latin typeface="Albert Sans"/>
                <a:ea typeface="Albert Sans"/>
                <a:cs typeface="Albert Sans"/>
                <a:sym typeface="Albert Sans"/>
              </a:rPr>
              <a:t>, and includes icons by </a:t>
            </a:r>
            <a:r>
              <a:rPr b="1" lang="en" sz="1000" u="sng">
                <a:solidFill>
                  <a:schemeClr val="dk1"/>
                </a:solidFill>
                <a:latin typeface="Albert Sans"/>
                <a:ea typeface="Albert Sans"/>
                <a:cs typeface="Albert Sans"/>
                <a:sym typeface="Albert Sans"/>
                <a:hlinkClick r:id="rId3">
                  <a:extLst>
                    <a:ext uri="{A12FA001-AC4F-418D-AE19-62706E023703}">
                      <ahyp:hlinkClr val="tx"/>
                    </a:ext>
                  </a:extLst>
                </a:hlinkClick>
              </a:rPr>
              <a:t>Flaticon</a:t>
            </a:r>
            <a:r>
              <a:rPr lang="en" sz="1000">
                <a:solidFill>
                  <a:schemeClr val="dk1"/>
                </a:solidFill>
                <a:latin typeface="Albert Sans"/>
                <a:ea typeface="Albert Sans"/>
                <a:cs typeface="Albert Sans"/>
                <a:sym typeface="Albert Sans"/>
              </a:rPr>
              <a:t>, and infographics &amp; images by </a:t>
            </a:r>
            <a:r>
              <a:rPr b="1" lang="en" sz="1000" u="sng">
                <a:solidFill>
                  <a:schemeClr val="dk1"/>
                </a:solidFill>
                <a:latin typeface="Albert Sans"/>
                <a:ea typeface="Albert Sans"/>
                <a:cs typeface="Albert Sans"/>
                <a:sym typeface="Albert Sans"/>
                <a:hlinkClick r:id="rId4">
                  <a:extLst>
                    <a:ext uri="{A12FA001-AC4F-418D-AE19-62706E023703}">
                      <ahyp:hlinkClr val="tx"/>
                    </a:ext>
                  </a:extLst>
                </a:hlinkClick>
              </a:rPr>
              <a:t>Freepik</a:t>
            </a:r>
            <a:r>
              <a:rPr lang="en" sz="1000" u="sng">
                <a:solidFill>
                  <a:schemeClr val="dk1"/>
                </a:solidFill>
                <a:latin typeface="Albert Sans"/>
                <a:ea typeface="Albert Sans"/>
                <a:cs typeface="Albert Sans"/>
                <a:sym typeface="Albert Sans"/>
              </a:rPr>
              <a:t> </a:t>
            </a:r>
            <a:endParaRPr b="1" sz="1000" u="sng">
              <a:solidFill>
                <a:schemeClr val="dk1"/>
              </a:solidFill>
              <a:latin typeface="Albert Sans"/>
              <a:ea typeface="Albert Sans"/>
              <a:cs typeface="Albert Sans"/>
              <a:sym typeface="Albert Sans"/>
            </a:endParaRPr>
          </a:p>
        </p:txBody>
      </p:sp>
      <p:sp>
        <p:nvSpPr>
          <p:cNvPr id="230" name="Google Shape;230;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31" name="Shape 231"/>
        <p:cNvGrpSpPr/>
        <p:nvPr/>
      </p:nvGrpSpPr>
      <p:grpSpPr>
        <a:xfrm>
          <a:off x="0" y="0"/>
          <a:ext cx="0" cy="0"/>
          <a:chOff x="0" y="0"/>
          <a:chExt cx="0" cy="0"/>
        </a:xfrm>
      </p:grpSpPr>
      <p:grpSp>
        <p:nvGrpSpPr>
          <p:cNvPr id="232" name="Google Shape;232;p23"/>
          <p:cNvGrpSpPr/>
          <p:nvPr/>
        </p:nvGrpSpPr>
        <p:grpSpPr>
          <a:xfrm>
            <a:off x="1" y="3823729"/>
            <a:ext cx="3724844" cy="1319771"/>
            <a:chOff x="-10474" y="3823729"/>
            <a:chExt cx="3724844" cy="1319771"/>
          </a:xfrm>
        </p:grpSpPr>
        <p:sp>
          <p:nvSpPr>
            <p:cNvPr id="233" name="Google Shape;233;p23"/>
            <p:cNvSpPr/>
            <p:nvPr/>
          </p:nvSpPr>
          <p:spPr>
            <a:xfrm flipH="1">
              <a:off x="-10474" y="3823729"/>
              <a:ext cx="3724763" cy="1308853"/>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flipH="1">
              <a:off x="-10393" y="4148737"/>
              <a:ext cx="3724763" cy="98388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flipH="1">
              <a:off x="-10427" y="4451684"/>
              <a:ext cx="3724763" cy="69181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37" name="Shape 237"/>
        <p:cNvGrpSpPr/>
        <p:nvPr/>
      </p:nvGrpSpPr>
      <p:grpSpPr>
        <a:xfrm>
          <a:off x="0" y="0"/>
          <a:ext cx="0" cy="0"/>
          <a:chOff x="0" y="0"/>
          <a:chExt cx="0" cy="0"/>
        </a:xfrm>
      </p:grpSpPr>
      <p:grpSp>
        <p:nvGrpSpPr>
          <p:cNvPr id="238" name="Google Shape;238;p24"/>
          <p:cNvGrpSpPr/>
          <p:nvPr/>
        </p:nvGrpSpPr>
        <p:grpSpPr>
          <a:xfrm>
            <a:off x="-4065" y="-65659"/>
            <a:ext cx="9152121" cy="5209160"/>
            <a:chOff x="-227" y="-31659"/>
            <a:chExt cx="9152121" cy="5209160"/>
          </a:xfrm>
        </p:grpSpPr>
        <p:grpSp>
          <p:nvGrpSpPr>
            <p:cNvPr id="239" name="Google Shape;239;p24"/>
            <p:cNvGrpSpPr/>
            <p:nvPr/>
          </p:nvGrpSpPr>
          <p:grpSpPr>
            <a:xfrm>
              <a:off x="-227" y="3369241"/>
              <a:ext cx="3903227" cy="1808259"/>
              <a:chOff x="-227" y="3369241"/>
              <a:chExt cx="3903227" cy="1808259"/>
            </a:xfrm>
          </p:grpSpPr>
          <p:sp>
            <p:nvSpPr>
              <p:cNvPr id="240" name="Google Shape;240;p24"/>
              <p:cNvSpPr/>
              <p:nvPr/>
            </p:nvSpPr>
            <p:spPr>
              <a:xfrm flipH="1">
                <a:off x="-227" y="3369241"/>
                <a:ext cx="3903051" cy="1808259"/>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flipH="1">
                <a:off x="-142" y="3818291"/>
                <a:ext cx="3903051" cy="135916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flipH="1">
                <a:off x="-51" y="4221622"/>
                <a:ext cx="3903051" cy="95582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24"/>
            <p:cNvGrpSpPr/>
            <p:nvPr/>
          </p:nvGrpSpPr>
          <p:grpSpPr>
            <a:xfrm>
              <a:off x="5427050" y="-31659"/>
              <a:ext cx="3724844" cy="1319771"/>
              <a:chOff x="5427050" y="-31659"/>
              <a:chExt cx="3724844" cy="1319771"/>
            </a:xfrm>
          </p:grpSpPr>
          <p:sp>
            <p:nvSpPr>
              <p:cNvPr id="244" name="Google Shape;244;p24"/>
              <p:cNvSpPr/>
              <p:nvPr/>
            </p:nvSpPr>
            <p:spPr>
              <a:xfrm flipH="1" rot="10800000">
                <a:off x="5427131" y="-20741"/>
                <a:ext cx="3724763" cy="1308853"/>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flipH="1" rot="10800000">
                <a:off x="5427050" y="-20782"/>
                <a:ext cx="3724763" cy="98388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flipH="1" rot="10800000">
                <a:off x="5427084" y="-31659"/>
                <a:ext cx="3724763" cy="69181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24"/>
            <p:cNvGrpSpPr/>
            <p:nvPr/>
          </p:nvGrpSpPr>
          <p:grpSpPr>
            <a:xfrm>
              <a:off x="8152993" y="4370263"/>
              <a:ext cx="467475" cy="467475"/>
              <a:chOff x="3787443" y="453500"/>
              <a:chExt cx="467475" cy="467475"/>
            </a:xfrm>
          </p:grpSpPr>
          <p:cxnSp>
            <p:nvCxnSpPr>
              <p:cNvPr id="248" name="Google Shape;248;p24"/>
              <p:cNvCxnSpPr/>
              <p:nvPr/>
            </p:nvCxnSpPr>
            <p:spPr>
              <a:xfrm rot="10800000">
                <a:off x="4021181" y="453500"/>
                <a:ext cx="0" cy="130800"/>
              </a:xfrm>
              <a:prstGeom prst="straightConnector1">
                <a:avLst/>
              </a:prstGeom>
              <a:noFill/>
              <a:ln cap="rnd" cmpd="sng" w="38100">
                <a:solidFill>
                  <a:schemeClr val="dk2"/>
                </a:solidFill>
                <a:prstDash val="solid"/>
                <a:round/>
                <a:headEnd len="med" w="med" type="none"/>
                <a:tailEnd len="med" w="med" type="none"/>
              </a:ln>
            </p:spPr>
          </p:cxnSp>
          <p:cxnSp>
            <p:nvCxnSpPr>
              <p:cNvPr id="249" name="Google Shape;249;p24"/>
              <p:cNvCxnSpPr/>
              <p:nvPr/>
            </p:nvCxnSpPr>
            <p:spPr>
              <a:xfrm rot="10800000">
                <a:off x="4021181" y="790175"/>
                <a:ext cx="0" cy="130800"/>
              </a:xfrm>
              <a:prstGeom prst="straightConnector1">
                <a:avLst/>
              </a:prstGeom>
              <a:noFill/>
              <a:ln cap="rnd" cmpd="sng" w="38100">
                <a:solidFill>
                  <a:schemeClr val="dk2"/>
                </a:solidFill>
                <a:prstDash val="solid"/>
                <a:round/>
                <a:headEnd len="med" w="med" type="none"/>
                <a:tailEnd len="med" w="med" type="none"/>
              </a:ln>
            </p:spPr>
          </p:cxnSp>
          <p:cxnSp>
            <p:nvCxnSpPr>
              <p:cNvPr id="250" name="Google Shape;250;p24"/>
              <p:cNvCxnSpPr/>
              <p:nvPr/>
            </p:nvCxnSpPr>
            <p:spPr>
              <a:xfrm rot="10800000">
                <a:off x="4189518" y="621838"/>
                <a:ext cx="0" cy="130800"/>
              </a:xfrm>
              <a:prstGeom prst="straightConnector1">
                <a:avLst/>
              </a:prstGeom>
              <a:noFill/>
              <a:ln cap="rnd" cmpd="sng" w="38100">
                <a:solidFill>
                  <a:schemeClr val="dk2"/>
                </a:solidFill>
                <a:prstDash val="solid"/>
                <a:round/>
                <a:headEnd len="med" w="med" type="none"/>
                <a:tailEnd len="med" w="med" type="none"/>
              </a:ln>
            </p:spPr>
          </p:cxnSp>
          <p:cxnSp>
            <p:nvCxnSpPr>
              <p:cNvPr id="251" name="Google Shape;251;p24"/>
              <p:cNvCxnSpPr/>
              <p:nvPr/>
            </p:nvCxnSpPr>
            <p:spPr>
              <a:xfrm rot="10800000">
                <a:off x="3852843" y="621838"/>
                <a:ext cx="0" cy="130800"/>
              </a:xfrm>
              <a:prstGeom prst="straightConnector1">
                <a:avLst/>
              </a:prstGeom>
              <a:noFill/>
              <a:ln cap="rnd" cmpd="sng" w="38100">
                <a:solidFill>
                  <a:schemeClr val="dk2"/>
                </a:solidFill>
                <a:prstDash val="solid"/>
                <a:round/>
                <a:headEnd len="med" w="med" type="none"/>
                <a:tailEnd len="med" w="med" type="none"/>
              </a:ln>
            </p:spPr>
          </p:cxnSp>
          <p:cxnSp>
            <p:nvCxnSpPr>
              <p:cNvPr id="252" name="Google Shape;252;p24"/>
              <p:cNvCxnSpPr/>
              <p:nvPr/>
            </p:nvCxnSpPr>
            <p:spPr>
              <a:xfrm>
                <a:off x="3892038" y="730296"/>
                <a:ext cx="0" cy="130752"/>
              </a:xfrm>
              <a:prstGeom prst="straightConnector1">
                <a:avLst/>
              </a:prstGeom>
              <a:noFill/>
              <a:ln cap="rnd" cmpd="sng" w="38100">
                <a:solidFill>
                  <a:schemeClr val="dk2"/>
                </a:solidFill>
                <a:prstDash val="solid"/>
                <a:round/>
                <a:headEnd len="med" w="med" type="none"/>
                <a:tailEnd len="med" w="med" type="none"/>
              </a:ln>
            </p:spPr>
          </p:cxnSp>
          <p:cxnSp>
            <p:nvCxnSpPr>
              <p:cNvPr id="253" name="Google Shape;253;p24"/>
              <p:cNvCxnSpPr/>
              <p:nvPr/>
            </p:nvCxnSpPr>
            <p:spPr>
              <a:xfrm>
                <a:off x="4149946" y="513885"/>
                <a:ext cx="0" cy="130752"/>
              </a:xfrm>
              <a:prstGeom prst="straightConnector1">
                <a:avLst/>
              </a:prstGeom>
              <a:noFill/>
              <a:ln cap="rnd" cmpd="sng" w="38100">
                <a:solidFill>
                  <a:schemeClr val="dk2"/>
                </a:solidFill>
                <a:prstDash val="solid"/>
                <a:round/>
                <a:headEnd len="med" w="med" type="none"/>
                <a:tailEnd len="med" w="med" type="none"/>
              </a:ln>
            </p:spPr>
          </p:cxnSp>
          <p:cxnSp>
            <p:nvCxnSpPr>
              <p:cNvPr id="254" name="Google Shape;254;p24"/>
              <p:cNvCxnSpPr/>
              <p:nvPr/>
            </p:nvCxnSpPr>
            <p:spPr>
              <a:xfrm rot="10800000">
                <a:off x="3902059" y="503207"/>
                <a:ext cx="0" cy="130038"/>
              </a:xfrm>
              <a:prstGeom prst="straightConnector1">
                <a:avLst/>
              </a:prstGeom>
              <a:noFill/>
              <a:ln cap="rnd" cmpd="sng" w="38100">
                <a:solidFill>
                  <a:schemeClr val="dk2"/>
                </a:solidFill>
                <a:prstDash val="solid"/>
                <a:round/>
                <a:headEnd len="med" w="med" type="none"/>
                <a:tailEnd len="med" w="med" type="none"/>
              </a:ln>
            </p:spPr>
          </p:cxnSp>
          <p:cxnSp>
            <p:nvCxnSpPr>
              <p:cNvPr id="255" name="Google Shape;255;p24"/>
              <p:cNvCxnSpPr/>
              <p:nvPr/>
            </p:nvCxnSpPr>
            <p:spPr>
              <a:xfrm rot="10800000">
                <a:off x="4140124" y="741273"/>
                <a:ext cx="0" cy="130038"/>
              </a:xfrm>
              <a:prstGeom prst="straightConnector1">
                <a:avLst/>
              </a:prstGeom>
              <a:noFill/>
              <a:ln cap="rnd" cmpd="sng" w="38100">
                <a:solidFill>
                  <a:schemeClr val="dk2"/>
                </a:solidFill>
                <a:prstDash val="solid"/>
                <a:round/>
                <a:headEnd len="med" w="med" type="none"/>
                <a:tailEnd len="med" w="med" type="none"/>
              </a:ln>
            </p:spPr>
          </p:cxnSp>
        </p:grpSp>
      </p:grpSp>
      <p:sp>
        <p:nvSpPr>
          <p:cNvPr id="256" name="Google Shape;256;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 name="Google Shape;20;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sz="1400"/>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1" name="Google Shape;21;p4"/>
          <p:cNvGrpSpPr/>
          <p:nvPr/>
        </p:nvGrpSpPr>
        <p:grpSpPr>
          <a:xfrm>
            <a:off x="5427131" y="0"/>
            <a:ext cx="3724763" cy="1308853"/>
            <a:chOff x="5427131" y="0"/>
            <a:chExt cx="3724763" cy="1308853"/>
          </a:xfrm>
        </p:grpSpPr>
        <p:sp>
          <p:nvSpPr>
            <p:cNvPr id="22" name="Google Shape;22;p4"/>
            <p:cNvSpPr/>
            <p:nvPr/>
          </p:nvSpPr>
          <p:spPr>
            <a:xfrm flipH="1" rot="10800000">
              <a:off x="5427131" y="0"/>
              <a:ext cx="3724763" cy="1308853"/>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flipH="1" rot="10800000">
              <a:off x="5427131" y="0"/>
              <a:ext cx="3724763" cy="98388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flipH="1" rot="10800000">
              <a:off x="5427131" y="0"/>
              <a:ext cx="3724763" cy="69181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 name="Google Shape;28;p5"/>
          <p:cNvSpPr txBox="1"/>
          <p:nvPr>
            <p:ph idx="1" type="subTitle"/>
          </p:nvPr>
        </p:nvSpPr>
        <p:spPr>
          <a:xfrm>
            <a:off x="5045495" y="2864001"/>
            <a:ext cx="3378600" cy="125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 name="Google Shape;29;p5"/>
          <p:cNvSpPr txBox="1"/>
          <p:nvPr>
            <p:ph idx="2" type="subTitle"/>
          </p:nvPr>
        </p:nvSpPr>
        <p:spPr>
          <a:xfrm>
            <a:off x="720000" y="2864001"/>
            <a:ext cx="3378600" cy="125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 name="Google Shape;30;p5"/>
          <p:cNvSpPr txBox="1"/>
          <p:nvPr>
            <p:ph idx="3" type="subTitle"/>
          </p:nvPr>
        </p:nvSpPr>
        <p:spPr>
          <a:xfrm>
            <a:off x="720000" y="2305100"/>
            <a:ext cx="33786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Niramit"/>
                <a:ea typeface="Niramit"/>
                <a:cs typeface="Niramit"/>
                <a:sym typeface="Nirami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1" name="Google Shape;31;p5"/>
          <p:cNvSpPr txBox="1"/>
          <p:nvPr>
            <p:ph idx="4" type="subTitle"/>
          </p:nvPr>
        </p:nvSpPr>
        <p:spPr>
          <a:xfrm>
            <a:off x="5045490" y="2305100"/>
            <a:ext cx="33786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Niramit"/>
                <a:ea typeface="Niramit"/>
                <a:cs typeface="Niramit"/>
                <a:sym typeface="Nirami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32" name="Google Shape;32;p5"/>
          <p:cNvGrpSpPr/>
          <p:nvPr/>
        </p:nvGrpSpPr>
        <p:grpSpPr>
          <a:xfrm>
            <a:off x="40" y="4148737"/>
            <a:ext cx="3724797" cy="994763"/>
            <a:chOff x="40" y="4148737"/>
            <a:chExt cx="3724797" cy="994763"/>
          </a:xfrm>
        </p:grpSpPr>
        <p:sp>
          <p:nvSpPr>
            <p:cNvPr id="33" name="Google Shape;33;p5"/>
            <p:cNvSpPr/>
            <p:nvPr/>
          </p:nvSpPr>
          <p:spPr>
            <a:xfrm flipH="1">
              <a:off x="74" y="4148737"/>
              <a:ext cx="3724763" cy="98388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flipH="1">
              <a:off x="40" y="4451684"/>
              <a:ext cx="3724763" cy="69181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8" name="Google Shape;38;p6"/>
          <p:cNvGrpSpPr/>
          <p:nvPr/>
        </p:nvGrpSpPr>
        <p:grpSpPr>
          <a:xfrm rot="10800000">
            <a:off x="8197031" y="305753"/>
            <a:ext cx="467475" cy="467475"/>
            <a:chOff x="3787443" y="453500"/>
            <a:chExt cx="467475" cy="467475"/>
          </a:xfrm>
        </p:grpSpPr>
        <p:cxnSp>
          <p:nvCxnSpPr>
            <p:cNvPr id="39" name="Google Shape;39;p6"/>
            <p:cNvCxnSpPr/>
            <p:nvPr/>
          </p:nvCxnSpPr>
          <p:spPr>
            <a:xfrm rot="10800000">
              <a:off x="4021181" y="453500"/>
              <a:ext cx="0" cy="130800"/>
            </a:xfrm>
            <a:prstGeom prst="straightConnector1">
              <a:avLst/>
            </a:prstGeom>
            <a:noFill/>
            <a:ln cap="rnd" cmpd="sng" w="38100">
              <a:solidFill>
                <a:schemeClr val="dk2"/>
              </a:solidFill>
              <a:prstDash val="solid"/>
              <a:round/>
              <a:headEnd len="med" w="med" type="none"/>
              <a:tailEnd len="med" w="med" type="none"/>
            </a:ln>
          </p:spPr>
        </p:cxnSp>
        <p:cxnSp>
          <p:nvCxnSpPr>
            <p:cNvPr id="40" name="Google Shape;40;p6"/>
            <p:cNvCxnSpPr/>
            <p:nvPr/>
          </p:nvCxnSpPr>
          <p:spPr>
            <a:xfrm rot="10800000">
              <a:off x="4021181" y="790175"/>
              <a:ext cx="0" cy="130800"/>
            </a:xfrm>
            <a:prstGeom prst="straightConnector1">
              <a:avLst/>
            </a:prstGeom>
            <a:noFill/>
            <a:ln cap="rnd" cmpd="sng" w="38100">
              <a:solidFill>
                <a:schemeClr val="dk2"/>
              </a:solidFill>
              <a:prstDash val="solid"/>
              <a:round/>
              <a:headEnd len="med" w="med" type="none"/>
              <a:tailEnd len="med" w="med" type="none"/>
            </a:ln>
          </p:spPr>
        </p:cxnSp>
        <p:cxnSp>
          <p:nvCxnSpPr>
            <p:cNvPr id="41" name="Google Shape;41;p6"/>
            <p:cNvCxnSpPr/>
            <p:nvPr/>
          </p:nvCxnSpPr>
          <p:spPr>
            <a:xfrm rot="10800000">
              <a:off x="4189518" y="621838"/>
              <a:ext cx="0" cy="130800"/>
            </a:xfrm>
            <a:prstGeom prst="straightConnector1">
              <a:avLst/>
            </a:prstGeom>
            <a:noFill/>
            <a:ln cap="rnd" cmpd="sng" w="38100">
              <a:solidFill>
                <a:schemeClr val="dk2"/>
              </a:solidFill>
              <a:prstDash val="solid"/>
              <a:round/>
              <a:headEnd len="med" w="med" type="none"/>
              <a:tailEnd len="med" w="med" type="none"/>
            </a:ln>
          </p:spPr>
        </p:cxnSp>
        <p:cxnSp>
          <p:nvCxnSpPr>
            <p:cNvPr id="42" name="Google Shape;42;p6"/>
            <p:cNvCxnSpPr/>
            <p:nvPr/>
          </p:nvCxnSpPr>
          <p:spPr>
            <a:xfrm rot="10800000">
              <a:off x="3852843" y="621838"/>
              <a:ext cx="0" cy="130800"/>
            </a:xfrm>
            <a:prstGeom prst="straightConnector1">
              <a:avLst/>
            </a:prstGeom>
            <a:noFill/>
            <a:ln cap="rnd" cmpd="sng" w="38100">
              <a:solidFill>
                <a:schemeClr val="dk2"/>
              </a:solidFill>
              <a:prstDash val="solid"/>
              <a:round/>
              <a:headEnd len="med" w="med" type="none"/>
              <a:tailEnd len="med" w="med" type="none"/>
            </a:ln>
          </p:spPr>
        </p:cxnSp>
        <p:cxnSp>
          <p:nvCxnSpPr>
            <p:cNvPr id="43" name="Google Shape;43;p6"/>
            <p:cNvCxnSpPr/>
            <p:nvPr/>
          </p:nvCxnSpPr>
          <p:spPr>
            <a:xfrm>
              <a:off x="3892038" y="730296"/>
              <a:ext cx="0" cy="130752"/>
            </a:xfrm>
            <a:prstGeom prst="straightConnector1">
              <a:avLst/>
            </a:prstGeom>
            <a:noFill/>
            <a:ln cap="rnd" cmpd="sng" w="38100">
              <a:solidFill>
                <a:schemeClr val="dk2"/>
              </a:solidFill>
              <a:prstDash val="solid"/>
              <a:round/>
              <a:headEnd len="med" w="med" type="none"/>
              <a:tailEnd len="med" w="med" type="none"/>
            </a:ln>
          </p:spPr>
        </p:cxnSp>
        <p:cxnSp>
          <p:nvCxnSpPr>
            <p:cNvPr id="44" name="Google Shape;44;p6"/>
            <p:cNvCxnSpPr/>
            <p:nvPr/>
          </p:nvCxnSpPr>
          <p:spPr>
            <a:xfrm>
              <a:off x="4149946" y="513885"/>
              <a:ext cx="0" cy="130752"/>
            </a:xfrm>
            <a:prstGeom prst="straightConnector1">
              <a:avLst/>
            </a:prstGeom>
            <a:noFill/>
            <a:ln cap="rnd" cmpd="sng" w="38100">
              <a:solidFill>
                <a:schemeClr val="dk2"/>
              </a:solidFill>
              <a:prstDash val="solid"/>
              <a:round/>
              <a:headEnd len="med" w="med" type="none"/>
              <a:tailEnd len="med" w="med" type="none"/>
            </a:ln>
          </p:spPr>
        </p:cxnSp>
        <p:cxnSp>
          <p:nvCxnSpPr>
            <p:cNvPr id="45" name="Google Shape;45;p6"/>
            <p:cNvCxnSpPr/>
            <p:nvPr/>
          </p:nvCxnSpPr>
          <p:spPr>
            <a:xfrm rot="10800000">
              <a:off x="3902059" y="503207"/>
              <a:ext cx="0" cy="130038"/>
            </a:xfrm>
            <a:prstGeom prst="straightConnector1">
              <a:avLst/>
            </a:prstGeom>
            <a:noFill/>
            <a:ln cap="rnd" cmpd="sng" w="38100">
              <a:solidFill>
                <a:schemeClr val="dk2"/>
              </a:solidFill>
              <a:prstDash val="solid"/>
              <a:round/>
              <a:headEnd len="med" w="med" type="none"/>
              <a:tailEnd len="med" w="med" type="none"/>
            </a:ln>
          </p:spPr>
        </p:cxnSp>
        <p:cxnSp>
          <p:nvCxnSpPr>
            <p:cNvPr id="46" name="Google Shape;46;p6"/>
            <p:cNvCxnSpPr/>
            <p:nvPr/>
          </p:nvCxnSpPr>
          <p:spPr>
            <a:xfrm rot="10800000">
              <a:off x="4140124" y="741273"/>
              <a:ext cx="0" cy="130038"/>
            </a:xfrm>
            <a:prstGeom prst="straightConnector1">
              <a:avLst/>
            </a:prstGeom>
            <a:noFill/>
            <a:ln cap="rnd" cmpd="sng" w="38100">
              <a:solidFill>
                <a:schemeClr val="dk2"/>
              </a:solidFill>
              <a:prstDash val="solid"/>
              <a:round/>
              <a:headEnd len="med" w="med" type="none"/>
              <a:tailEnd len="med" w="med" type="none"/>
            </a:ln>
          </p:spPr>
        </p:cxnSp>
      </p:grpSp>
      <p:sp>
        <p:nvSpPr>
          <p:cNvPr id="47" name="Google Shape;47;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idx="1" type="subTitle"/>
          </p:nvPr>
        </p:nvSpPr>
        <p:spPr>
          <a:xfrm flipH="1">
            <a:off x="4630650" y="1818600"/>
            <a:ext cx="3579000" cy="2163900"/>
          </a:xfrm>
          <a:prstGeom prst="rect">
            <a:avLst/>
          </a:prstGeom>
          <a:noFill/>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50" name="Google Shape;50;p7"/>
          <p:cNvSpPr txBox="1"/>
          <p:nvPr>
            <p:ph type="title"/>
          </p:nvPr>
        </p:nvSpPr>
        <p:spPr>
          <a:xfrm flipH="1">
            <a:off x="4630650" y="1161000"/>
            <a:ext cx="3579000" cy="65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 name="Google Shape;51;p7"/>
          <p:cNvSpPr/>
          <p:nvPr>
            <p:ph idx="2" type="pic"/>
          </p:nvPr>
        </p:nvSpPr>
        <p:spPr>
          <a:xfrm>
            <a:off x="7900" y="0"/>
            <a:ext cx="3939900" cy="5143500"/>
          </a:xfrm>
          <a:prstGeom prst="rect">
            <a:avLst/>
          </a:prstGeom>
          <a:noFill/>
          <a:ln>
            <a:noFill/>
          </a:ln>
        </p:spPr>
      </p:sp>
      <p:sp>
        <p:nvSpPr>
          <p:cNvPr id="52" name="Google Shape;52;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grpSp>
        <p:nvGrpSpPr>
          <p:cNvPr id="54" name="Google Shape;54;p8"/>
          <p:cNvGrpSpPr/>
          <p:nvPr/>
        </p:nvGrpSpPr>
        <p:grpSpPr>
          <a:xfrm>
            <a:off x="-2" y="0"/>
            <a:ext cx="9151896" cy="5153855"/>
            <a:chOff x="-2" y="0"/>
            <a:chExt cx="9151896" cy="5153855"/>
          </a:xfrm>
        </p:grpSpPr>
        <p:grpSp>
          <p:nvGrpSpPr>
            <p:cNvPr id="55" name="Google Shape;55;p8"/>
            <p:cNvGrpSpPr/>
            <p:nvPr/>
          </p:nvGrpSpPr>
          <p:grpSpPr>
            <a:xfrm>
              <a:off x="-2" y="3218566"/>
              <a:ext cx="4177324" cy="1935288"/>
              <a:chOff x="-2" y="3218566"/>
              <a:chExt cx="4177324" cy="1935288"/>
            </a:xfrm>
          </p:grpSpPr>
          <p:sp>
            <p:nvSpPr>
              <p:cNvPr id="56" name="Google Shape;56;p8"/>
              <p:cNvSpPr/>
              <p:nvPr/>
            </p:nvSpPr>
            <p:spPr>
              <a:xfrm flipH="1">
                <a:off x="-2" y="3218566"/>
                <a:ext cx="4177136" cy="1935288"/>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flipH="1">
                <a:off x="89" y="3699175"/>
                <a:ext cx="4177136" cy="1454680"/>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flipH="1">
                <a:off x="186" y="4130851"/>
                <a:ext cx="4177136" cy="1023003"/>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8"/>
            <p:cNvGrpSpPr/>
            <p:nvPr/>
          </p:nvGrpSpPr>
          <p:grpSpPr>
            <a:xfrm>
              <a:off x="5427131" y="0"/>
              <a:ext cx="3724763" cy="1308853"/>
              <a:chOff x="5427131" y="0"/>
              <a:chExt cx="3724763" cy="1308853"/>
            </a:xfrm>
          </p:grpSpPr>
          <p:sp>
            <p:nvSpPr>
              <p:cNvPr id="60" name="Google Shape;60;p8"/>
              <p:cNvSpPr/>
              <p:nvPr/>
            </p:nvSpPr>
            <p:spPr>
              <a:xfrm flipH="1" rot="10800000">
                <a:off x="5427131" y="0"/>
                <a:ext cx="3724763" cy="1308853"/>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flipH="1" rot="10800000">
                <a:off x="5427131" y="0"/>
                <a:ext cx="3724763" cy="98388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flipH="1" rot="10800000">
                <a:off x="5427131" y="0"/>
                <a:ext cx="3724763" cy="69181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 name="Google Shape;63;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4" name="Google Shape;64;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grpSp>
        <p:nvGrpSpPr>
          <p:cNvPr id="66" name="Google Shape;66;p9"/>
          <p:cNvGrpSpPr/>
          <p:nvPr/>
        </p:nvGrpSpPr>
        <p:grpSpPr>
          <a:xfrm>
            <a:off x="-2" y="0"/>
            <a:ext cx="9151896" cy="5153855"/>
            <a:chOff x="-2" y="0"/>
            <a:chExt cx="9151896" cy="5153855"/>
          </a:xfrm>
        </p:grpSpPr>
        <p:grpSp>
          <p:nvGrpSpPr>
            <p:cNvPr id="67" name="Google Shape;67;p9"/>
            <p:cNvGrpSpPr/>
            <p:nvPr/>
          </p:nvGrpSpPr>
          <p:grpSpPr>
            <a:xfrm>
              <a:off x="-2" y="3218566"/>
              <a:ext cx="4177324" cy="1935288"/>
              <a:chOff x="-2" y="3218566"/>
              <a:chExt cx="4177324" cy="1935288"/>
            </a:xfrm>
          </p:grpSpPr>
          <p:sp>
            <p:nvSpPr>
              <p:cNvPr id="68" name="Google Shape;68;p9"/>
              <p:cNvSpPr/>
              <p:nvPr/>
            </p:nvSpPr>
            <p:spPr>
              <a:xfrm flipH="1">
                <a:off x="-2" y="3218566"/>
                <a:ext cx="4177136" cy="1935288"/>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flipH="1">
                <a:off x="89" y="3699175"/>
                <a:ext cx="4177136" cy="1454680"/>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p:nvPr/>
            </p:nvSpPr>
            <p:spPr>
              <a:xfrm flipH="1">
                <a:off x="186" y="4130851"/>
                <a:ext cx="4177136" cy="1023003"/>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9"/>
            <p:cNvGrpSpPr/>
            <p:nvPr/>
          </p:nvGrpSpPr>
          <p:grpSpPr>
            <a:xfrm>
              <a:off x="5427131" y="0"/>
              <a:ext cx="3724763" cy="1308853"/>
              <a:chOff x="5427131" y="0"/>
              <a:chExt cx="3724763" cy="1308853"/>
            </a:xfrm>
          </p:grpSpPr>
          <p:sp>
            <p:nvSpPr>
              <p:cNvPr id="72" name="Google Shape;72;p9"/>
              <p:cNvSpPr/>
              <p:nvPr/>
            </p:nvSpPr>
            <p:spPr>
              <a:xfrm flipH="1" rot="10800000">
                <a:off x="5427131" y="0"/>
                <a:ext cx="3724763" cy="1308853"/>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p:nvPr/>
            </p:nvSpPr>
            <p:spPr>
              <a:xfrm flipH="1" rot="10800000">
                <a:off x="5427131" y="0"/>
                <a:ext cx="3724763" cy="98388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p:nvPr/>
            </p:nvSpPr>
            <p:spPr>
              <a:xfrm flipH="1" rot="10800000">
                <a:off x="5427131" y="0"/>
                <a:ext cx="3724763" cy="69181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 name="Google Shape;75;p9"/>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6" name="Google Shape;76;p9"/>
          <p:cNvSpPr txBox="1"/>
          <p:nvPr>
            <p:ph idx="1" type="subTitle"/>
          </p:nvPr>
        </p:nvSpPr>
        <p:spPr>
          <a:xfrm>
            <a:off x="2135550" y="3153500"/>
            <a:ext cx="4872900" cy="424500"/>
          </a:xfrm>
          <a:prstGeom prst="rect">
            <a:avLst/>
          </a:prstGeom>
          <a:solidFill>
            <a:srgbClr val="A3AA96">
              <a:alpha val="36710"/>
            </a:srgbClr>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7" name="Google Shape;77;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8" name="Shape 78"/>
        <p:cNvGrpSpPr/>
        <p:nvPr/>
      </p:nvGrpSpPr>
      <p:grpSpPr>
        <a:xfrm>
          <a:off x="0" y="0"/>
          <a:ext cx="0" cy="0"/>
          <a:chOff x="0" y="0"/>
          <a:chExt cx="0" cy="0"/>
        </a:xfrm>
      </p:grpSpPr>
      <p:sp>
        <p:nvSpPr>
          <p:cNvPr id="79" name="Google Shape;79;p10"/>
          <p:cNvSpPr/>
          <p:nvPr>
            <p:ph idx="2" type="pic"/>
          </p:nvPr>
        </p:nvSpPr>
        <p:spPr>
          <a:xfrm>
            <a:off x="0" y="0"/>
            <a:ext cx="9144000" cy="5143500"/>
          </a:xfrm>
          <a:prstGeom prst="rect">
            <a:avLst/>
          </a:prstGeom>
          <a:noFill/>
          <a:ln>
            <a:noFill/>
          </a:ln>
        </p:spPr>
      </p:sp>
      <p:sp>
        <p:nvSpPr>
          <p:cNvPr id="80" name="Google Shape;80;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81" name="Google Shape;81;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Niramit"/>
              <a:buNone/>
              <a:defRPr b="1" sz="3000">
                <a:solidFill>
                  <a:schemeClr val="dk1"/>
                </a:solidFill>
                <a:latin typeface="Niramit"/>
                <a:ea typeface="Niramit"/>
                <a:cs typeface="Niramit"/>
                <a:sym typeface="Niramit"/>
              </a:defRPr>
            </a:lvl1pPr>
            <a:lvl2pPr lvl="1" rtl="0">
              <a:spcBef>
                <a:spcPts val="0"/>
              </a:spcBef>
              <a:spcAft>
                <a:spcPts val="0"/>
              </a:spcAft>
              <a:buClr>
                <a:schemeClr val="dk1"/>
              </a:buClr>
              <a:buSzPts val="3000"/>
              <a:buFont typeface="Niramit"/>
              <a:buNone/>
              <a:defRPr b="1" sz="3000">
                <a:solidFill>
                  <a:schemeClr val="dk1"/>
                </a:solidFill>
                <a:latin typeface="Niramit"/>
                <a:ea typeface="Niramit"/>
                <a:cs typeface="Niramit"/>
                <a:sym typeface="Niramit"/>
              </a:defRPr>
            </a:lvl2pPr>
            <a:lvl3pPr lvl="2" rtl="0">
              <a:spcBef>
                <a:spcPts val="0"/>
              </a:spcBef>
              <a:spcAft>
                <a:spcPts val="0"/>
              </a:spcAft>
              <a:buClr>
                <a:schemeClr val="dk1"/>
              </a:buClr>
              <a:buSzPts val="3000"/>
              <a:buFont typeface="Niramit"/>
              <a:buNone/>
              <a:defRPr b="1" sz="3000">
                <a:solidFill>
                  <a:schemeClr val="dk1"/>
                </a:solidFill>
                <a:latin typeface="Niramit"/>
                <a:ea typeface="Niramit"/>
                <a:cs typeface="Niramit"/>
                <a:sym typeface="Niramit"/>
              </a:defRPr>
            </a:lvl3pPr>
            <a:lvl4pPr lvl="3" rtl="0">
              <a:spcBef>
                <a:spcPts val="0"/>
              </a:spcBef>
              <a:spcAft>
                <a:spcPts val="0"/>
              </a:spcAft>
              <a:buClr>
                <a:schemeClr val="dk1"/>
              </a:buClr>
              <a:buSzPts val="3000"/>
              <a:buFont typeface="Niramit"/>
              <a:buNone/>
              <a:defRPr b="1" sz="3000">
                <a:solidFill>
                  <a:schemeClr val="dk1"/>
                </a:solidFill>
                <a:latin typeface="Niramit"/>
                <a:ea typeface="Niramit"/>
                <a:cs typeface="Niramit"/>
                <a:sym typeface="Niramit"/>
              </a:defRPr>
            </a:lvl4pPr>
            <a:lvl5pPr lvl="4" rtl="0">
              <a:spcBef>
                <a:spcPts val="0"/>
              </a:spcBef>
              <a:spcAft>
                <a:spcPts val="0"/>
              </a:spcAft>
              <a:buClr>
                <a:schemeClr val="dk1"/>
              </a:buClr>
              <a:buSzPts val="3000"/>
              <a:buFont typeface="Niramit"/>
              <a:buNone/>
              <a:defRPr b="1" sz="3000">
                <a:solidFill>
                  <a:schemeClr val="dk1"/>
                </a:solidFill>
                <a:latin typeface="Niramit"/>
                <a:ea typeface="Niramit"/>
                <a:cs typeface="Niramit"/>
                <a:sym typeface="Niramit"/>
              </a:defRPr>
            </a:lvl5pPr>
            <a:lvl6pPr lvl="5" rtl="0">
              <a:spcBef>
                <a:spcPts val="0"/>
              </a:spcBef>
              <a:spcAft>
                <a:spcPts val="0"/>
              </a:spcAft>
              <a:buClr>
                <a:schemeClr val="dk1"/>
              </a:buClr>
              <a:buSzPts val="3000"/>
              <a:buFont typeface="Niramit"/>
              <a:buNone/>
              <a:defRPr b="1" sz="3000">
                <a:solidFill>
                  <a:schemeClr val="dk1"/>
                </a:solidFill>
                <a:latin typeface="Niramit"/>
                <a:ea typeface="Niramit"/>
                <a:cs typeface="Niramit"/>
                <a:sym typeface="Niramit"/>
              </a:defRPr>
            </a:lvl6pPr>
            <a:lvl7pPr lvl="6" rtl="0">
              <a:spcBef>
                <a:spcPts val="0"/>
              </a:spcBef>
              <a:spcAft>
                <a:spcPts val="0"/>
              </a:spcAft>
              <a:buClr>
                <a:schemeClr val="dk1"/>
              </a:buClr>
              <a:buSzPts val="3000"/>
              <a:buFont typeface="Niramit"/>
              <a:buNone/>
              <a:defRPr b="1" sz="3000">
                <a:solidFill>
                  <a:schemeClr val="dk1"/>
                </a:solidFill>
                <a:latin typeface="Niramit"/>
                <a:ea typeface="Niramit"/>
                <a:cs typeface="Niramit"/>
                <a:sym typeface="Niramit"/>
              </a:defRPr>
            </a:lvl7pPr>
            <a:lvl8pPr lvl="7" rtl="0">
              <a:spcBef>
                <a:spcPts val="0"/>
              </a:spcBef>
              <a:spcAft>
                <a:spcPts val="0"/>
              </a:spcAft>
              <a:buClr>
                <a:schemeClr val="dk1"/>
              </a:buClr>
              <a:buSzPts val="3000"/>
              <a:buFont typeface="Niramit"/>
              <a:buNone/>
              <a:defRPr b="1" sz="3000">
                <a:solidFill>
                  <a:schemeClr val="dk1"/>
                </a:solidFill>
                <a:latin typeface="Niramit"/>
                <a:ea typeface="Niramit"/>
                <a:cs typeface="Niramit"/>
                <a:sym typeface="Niramit"/>
              </a:defRPr>
            </a:lvl8pPr>
            <a:lvl9pPr lvl="8" rtl="0">
              <a:spcBef>
                <a:spcPts val="0"/>
              </a:spcBef>
              <a:spcAft>
                <a:spcPts val="0"/>
              </a:spcAft>
              <a:buClr>
                <a:schemeClr val="dk1"/>
              </a:buClr>
              <a:buSzPts val="3000"/>
              <a:buFont typeface="Niramit"/>
              <a:buNone/>
              <a:defRPr b="1" sz="3000">
                <a:solidFill>
                  <a:schemeClr val="dk1"/>
                </a:solidFill>
                <a:latin typeface="Niramit"/>
                <a:ea typeface="Niramit"/>
                <a:cs typeface="Niramit"/>
                <a:sym typeface="Niramit"/>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lbert Sans"/>
                <a:ea typeface="Albert Sans"/>
                <a:cs typeface="Albert Sans"/>
                <a:sym typeface="Albert Sans"/>
              </a:defRPr>
            </a:lvl1pPr>
            <a:lvl2pPr lvl="1" algn="r">
              <a:buNone/>
              <a:defRPr sz="1300">
                <a:solidFill>
                  <a:schemeClr val="dk1"/>
                </a:solidFill>
                <a:latin typeface="Albert Sans"/>
                <a:ea typeface="Albert Sans"/>
                <a:cs typeface="Albert Sans"/>
                <a:sym typeface="Albert Sans"/>
              </a:defRPr>
            </a:lvl2pPr>
            <a:lvl3pPr lvl="2" algn="r">
              <a:buNone/>
              <a:defRPr sz="1300">
                <a:solidFill>
                  <a:schemeClr val="dk1"/>
                </a:solidFill>
                <a:latin typeface="Albert Sans"/>
                <a:ea typeface="Albert Sans"/>
                <a:cs typeface="Albert Sans"/>
                <a:sym typeface="Albert Sans"/>
              </a:defRPr>
            </a:lvl3pPr>
            <a:lvl4pPr lvl="3" algn="r">
              <a:buNone/>
              <a:defRPr sz="1300">
                <a:solidFill>
                  <a:schemeClr val="dk1"/>
                </a:solidFill>
                <a:latin typeface="Albert Sans"/>
                <a:ea typeface="Albert Sans"/>
                <a:cs typeface="Albert Sans"/>
                <a:sym typeface="Albert Sans"/>
              </a:defRPr>
            </a:lvl4pPr>
            <a:lvl5pPr lvl="4" algn="r">
              <a:buNone/>
              <a:defRPr sz="1300">
                <a:solidFill>
                  <a:schemeClr val="dk1"/>
                </a:solidFill>
                <a:latin typeface="Albert Sans"/>
                <a:ea typeface="Albert Sans"/>
                <a:cs typeface="Albert Sans"/>
                <a:sym typeface="Albert Sans"/>
              </a:defRPr>
            </a:lvl5pPr>
            <a:lvl6pPr lvl="5" algn="r">
              <a:buNone/>
              <a:defRPr sz="1300">
                <a:solidFill>
                  <a:schemeClr val="dk1"/>
                </a:solidFill>
                <a:latin typeface="Albert Sans"/>
                <a:ea typeface="Albert Sans"/>
                <a:cs typeface="Albert Sans"/>
                <a:sym typeface="Albert Sans"/>
              </a:defRPr>
            </a:lvl6pPr>
            <a:lvl7pPr lvl="6" algn="r">
              <a:buNone/>
              <a:defRPr sz="1300">
                <a:solidFill>
                  <a:schemeClr val="dk1"/>
                </a:solidFill>
                <a:latin typeface="Albert Sans"/>
                <a:ea typeface="Albert Sans"/>
                <a:cs typeface="Albert Sans"/>
                <a:sym typeface="Albert Sans"/>
              </a:defRPr>
            </a:lvl7pPr>
            <a:lvl8pPr lvl="7" algn="r">
              <a:buNone/>
              <a:defRPr sz="1300">
                <a:solidFill>
                  <a:schemeClr val="dk1"/>
                </a:solidFill>
                <a:latin typeface="Albert Sans"/>
                <a:ea typeface="Albert Sans"/>
                <a:cs typeface="Albert Sans"/>
                <a:sym typeface="Albert Sans"/>
              </a:defRPr>
            </a:lvl8pPr>
            <a:lvl9pPr lvl="8" algn="r">
              <a:buNone/>
              <a:defRPr sz="1300">
                <a:solidFill>
                  <a:schemeClr val="dk1"/>
                </a:solidFill>
                <a:latin typeface="Albert Sans"/>
                <a:ea typeface="Albert Sans"/>
                <a:cs typeface="Albert Sans"/>
                <a:sym typeface="Albert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7.jpg"/><Relationship Id="rId4" Type="http://schemas.openxmlformats.org/officeDocument/2006/relationships/image" Target="../media/image26.jpg"/><Relationship Id="rId5" Type="http://schemas.openxmlformats.org/officeDocument/2006/relationships/image" Target="../media/image2.jp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hyperlink" Target="https://github.com/marian2216/ADSP31006-Crimes-in-Chicago.gi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25"/>
          <p:cNvSpPr txBox="1"/>
          <p:nvPr>
            <p:ph type="ctrTitle"/>
          </p:nvPr>
        </p:nvSpPr>
        <p:spPr>
          <a:xfrm>
            <a:off x="713225" y="819225"/>
            <a:ext cx="4383600" cy="19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Forecasting Chicago</a:t>
            </a:r>
            <a:endParaRPr/>
          </a:p>
          <a:p>
            <a:pPr indent="0" lvl="0" marL="0" rtl="0" algn="l">
              <a:spcBef>
                <a:spcPts val="0"/>
              </a:spcBef>
              <a:spcAft>
                <a:spcPts val="0"/>
              </a:spcAft>
              <a:buNone/>
            </a:pPr>
            <a:r>
              <a:rPr lang="en"/>
              <a:t>Crime Cases</a:t>
            </a:r>
            <a:endParaRPr/>
          </a:p>
        </p:txBody>
      </p:sp>
      <p:sp>
        <p:nvSpPr>
          <p:cNvPr id="262" name="Google Shape;262;p25"/>
          <p:cNvSpPr txBox="1"/>
          <p:nvPr>
            <p:ph idx="1" type="subTitle"/>
          </p:nvPr>
        </p:nvSpPr>
        <p:spPr>
          <a:xfrm>
            <a:off x="800100" y="3037550"/>
            <a:ext cx="4049100" cy="4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ADSP 31006 | </a:t>
            </a:r>
            <a:r>
              <a:rPr lang="en"/>
              <a:t>TMG Team</a:t>
            </a:r>
            <a:endParaRPr/>
          </a:p>
        </p:txBody>
      </p:sp>
      <p:grpSp>
        <p:nvGrpSpPr>
          <p:cNvPr id="263" name="Google Shape;263;p25"/>
          <p:cNvGrpSpPr/>
          <p:nvPr/>
        </p:nvGrpSpPr>
        <p:grpSpPr>
          <a:xfrm>
            <a:off x="-227" y="3540541"/>
            <a:ext cx="3903227" cy="1808259"/>
            <a:chOff x="-227" y="3540541"/>
            <a:chExt cx="3903227" cy="1808259"/>
          </a:xfrm>
        </p:grpSpPr>
        <p:sp>
          <p:nvSpPr>
            <p:cNvPr id="264" name="Google Shape;264;p25"/>
            <p:cNvSpPr/>
            <p:nvPr/>
          </p:nvSpPr>
          <p:spPr>
            <a:xfrm flipH="1">
              <a:off x="-227" y="3540541"/>
              <a:ext cx="3903051" cy="1808259"/>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5"/>
            <p:cNvSpPr/>
            <p:nvPr/>
          </p:nvSpPr>
          <p:spPr>
            <a:xfrm flipH="1">
              <a:off x="-142" y="3989591"/>
              <a:ext cx="3903051" cy="135916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5"/>
            <p:cNvSpPr/>
            <p:nvPr/>
          </p:nvSpPr>
          <p:spPr>
            <a:xfrm flipH="1">
              <a:off x="-51" y="4392922"/>
              <a:ext cx="3903051" cy="95582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25"/>
          <p:cNvGrpSpPr/>
          <p:nvPr/>
        </p:nvGrpSpPr>
        <p:grpSpPr>
          <a:xfrm>
            <a:off x="5419150" y="-9"/>
            <a:ext cx="3724844" cy="1319771"/>
            <a:chOff x="5427050" y="-31659"/>
            <a:chExt cx="3724844" cy="1319771"/>
          </a:xfrm>
        </p:grpSpPr>
        <p:sp>
          <p:nvSpPr>
            <p:cNvPr id="268" name="Google Shape;268;p25"/>
            <p:cNvSpPr/>
            <p:nvPr/>
          </p:nvSpPr>
          <p:spPr>
            <a:xfrm flipH="1" rot="10800000">
              <a:off x="5427131" y="-20741"/>
              <a:ext cx="3724763" cy="1308853"/>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5"/>
            <p:cNvSpPr/>
            <p:nvPr/>
          </p:nvSpPr>
          <p:spPr>
            <a:xfrm flipH="1" rot="10800000">
              <a:off x="5427050" y="-20782"/>
              <a:ext cx="3724763" cy="98388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5"/>
            <p:cNvSpPr/>
            <p:nvPr/>
          </p:nvSpPr>
          <p:spPr>
            <a:xfrm flipH="1" rot="10800000">
              <a:off x="5427084" y="-31659"/>
              <a:ext cx="3724763" cy="69181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25"/>
          <p:cNvSpPr txBox="1"/>
          <p:nvPr/>
        </p:nvSpPr>
        <p:spPr>
          <a:xfrm>
            <a:off x="800100" y="3540550"/>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lbert Sans"/>
                <a:ea typeface="Albert Sans"/>
                <a:cs typeface="Albert Sans"/>
                <a:sym typeface="Albert Sans"/>
              </a:rPr>
              <a:t>Haoyu Zhang</a:t>
            </a:r>
            <a:endParaRPr>
              <a:latin typeface="Albert Sans"/>
              <a:ea typeface="Albert Sans"/>
              <a:cs typeface="Albert Sans"/>
              <a:sym typeface="Albert Sans"/>
            </a:endParaRPr>
          </a:p>
          <a:p>
            <a:pPr indent="0" lvl="0" marL="0" rtl="0" algn="l">
              <a:spcBef>
                <a:spcPts val="0"/>
              </a:spcBef>
              <a:spcAft>
                <a:spcPts val="0"/>
              </a:spcAft>
              <a:buNone/>
            </a:pPr>
            <a:r>
              <a:rPr lang="en">
                <a:latin typeface="Albert Sans"/>
                <a:ea typeface="Albert Sans"/>
                <a:cs typeface="Albert Sans"/>
                <a:sym typeface="Albert Sans"/>
              </a:rPr>
              <a:t>Marian Xu</a:t>
            </a:r>
            <a:endParaRPr>
              <a:latin typeface="Albert Sans"/>
              <a:ea typeface="Albert Sans"/>
              <a:cs typeface="Albert Sans"/>
              <a:sym typeface="Albert Sans"/>
            </a:endParaRPr>
          </a:p>
          <a:p>
            <a:pPr indent="0" lvl="0" marL="0" rtl="0" algn="l">
              <a:spcBef>
                <a:spcPts val="0"/>
              </a:spcBef>
              <a:spcAft>
                <a:spcPts val="0"/>
              </a:spcAft>
              <a:buNone/>
            </a:pPr>
            <a:r>
              <a:rPr lang="en">
                <a:latin typeface="Albert Sans"/>
                <a:ea typeface="Albert Sans"/>
                <a:cs typeface="Albert Sans"/>
                <a:sym typeface="Albert Sans"/>
              </a:rPr>
              <a:t>Yifan Han</a:t>
            </a:r>
            <a:endParaRPr>
              <a:latin typeface="Albert Sans"/>
              <a:ea typeface="Albert Sans"/>
              <a:cs typeface="Albert Sans"/>
              <a:sym typeface="Albert Sans"/>
            </a:endParaRPr>
          </a:p>
          <a:p>
            <a:pPr indent="0" lvl="0" marL="0" rtl="0" algn="l">
              <a:spcBef>
                <a:spcPts val="0"/>
              </a:spcBef>
              <a:spcAft>
                <a:spcPts val="0"/>
              </a:spcAft>
              <a:buNone/>
            </a:pPr>
            <a:r>
              <a:rPr lang="en">
                <a:latin typeface="Albert Sans"/>
                <a:ea typeface="Albert Sans"/>
                <a:cs typeface="Albert Sans"/>
                <a:sym typeface="Albert Sans"/>
              </a:rPr>
              <a:t>Liuyi Pan</a:t>
            </a:r>
            <a:endParaRPr>
              <a:latin typeface="Albert Sans"/>
              <a:ea typeface="Albert Sans"/>
              <a:cs typeface="Albert Sans"/>
              <a:sym typeface="Albert Sans"/>
            </a:endParaRPr>
          </a:p>
        </p:txBody>
      </p:sp>
      <p:pic>
        <p:nvPicPr>
          <p:cNvPr id="272" name="Google Shape;272;p25"/>
          <p:cNvPicPr preferRelativeResize="0"/>
          <p:nvPr/>
        </p:nvPicPr>
        <p:blipFill>
          <a:blip r:embed="rId3">
            <a:alphaModFix/>
          </a:blip>
          <a:stretch>
            <a:fillRect/>
          </a:stretch>
        </p:blipFill>
        <p:spPr>
          <a:xfrm>
            <a:off x="5385025" y="2040427"/>
            <a:ext cx="3272023" cy="17270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4" name="Google Shape;404;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tationarity and Correlations</a:t>
            </a:r>
            <a:endParaRPr/>
          </a:p>
        </p:txBody>
      </p:sp>
      <p:pic>
        <p:nvPicPr>
          <p:cNvPr id="405" name="Google Shape;405;p34"/>
          <p:cNvPicPr preferRelativeResize="0"/>
          <p:nvPr/>
        </p:nvPicPr>
        <p:blipFill>
          <a:blip r:embed="rId3">
            <a:alphaModFix/>
          </a:blip>
          <a:stretch>
            <a:fillRect/>
          </a:stretch>
        </p:blipFill>
        <p:spPr>
          <a:xfrm>
            <a:off x="152400" y="1170125"/>
            <a:ext cx="4294233" cy="2608975"/>
          </a:xfrm>
          <a:prstGeom prst="rect">
            <a:avLst/>
          </a:prstGeom>
          <a:noFill/>
          <a:ln>
            <a:noFill/>
          </a:ln>
        </p:spPr>
      </p:pic>
      <p:pic>
        <p:nvPicPr>
          <p:cNvPr id="406" name="Google Shape;406;p34"/>
          <p:cNvPicPr preferRelativeResize="0"/>
          <p:nvPr/>
        </p:nvPicPr>
        <p:blipFill>
          <a:blip r:embed="rId4">
            <a:alphaModFix/>
          </a:blip>
          <a:stretch>
            <a:fillRect/>
          </a:stretch>
        </p:blipFill>
        <p:spPr>
          <a:xfrm>
            <a:off x="4599033" y="1170125"/>
            <a:ext cx="4189747" cy="2608975"/>
          </a:xfrm>
          <a:prstGeom prst="rect">
            <a:avLst/>
          </a:prstGeom>
          <a:noFill/>
          <a:ln>
            <a:noFill/>
          </a:ln>
        </p:spPr>
      </p:pic>
      <p:sp>
        <p:nvSpPr>
          <p:cNvPr id="407" name="Google Shape;407;p34"/>
          <p:cNvSpPr/>
          <p:nvPr/>
        </p:nvSpPr>
        <p:spPr>
          <a:xfrm>
            <a:off x="336761" y="3980775"/>
            <a:ext cx="3925500" cy="72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a:ea typeface="Albert Sans"/>
                <a:cs typeface="Albert Sans"/>
                <a:sym typeface="Albert Sans"/>
              </a:rPr>
              <a:t>Total crime shows a clearly seasonality when look at the ACF plot.</a:t>
            </a:r>
            <a:endParaRPr>
              <a:latin typeface="Albert Sans"/>
              <a:ea typeface="Albert Sans"/>
              <a:cs typeface="Albert Sans"/>
              <a:sym typeface="Albert Sans"/>
            </a:endParaRPr>
          </a:p>
        </p:txBody>
      </p:sp>
      <p:sp>
        <p:nvSpPr>
          <p:cNvPr id="408" name="Google Shape;408;p34"/>
          <p:cNvSpPr/>
          <p:nvPr/>
        </p:nvSpPr>
        <p:spPr>
          <a:xfrm>
            <a:off x="4731161" y="3980775"/>
            <a:ext cx="3925500" cy="72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a:ea typeface="Albert Sans"/>
                <a:cs typeface="Albert Sans"/>
                <a:sym typeface="Albert Sans"/>
              </a:rPr>
              <a:t>After removed seasonality, ACF plot shows </a:t>
            </a:r>
            <a:r>
              <a:rPr lang="en">
                <a:solidFill>
                  <a:srgbClr val="FF0000"/>
                </a:solidFill>
                <a:latin typeface="Albert Sans"/>
                <a:ea typeface="Albert Sans"/>
                <a:cs typeface="Albert Sans"/>
                <a:sym typeface="Albert Sans"/>
              </a:rPr>
              <a:t>stationarity</a:t>
            </a:r>
            <a:r>
              <a:rPr lang="en">
                <a:latin typeface="Albert Sans"/>
                <a:ea typeface="Albert Sans"/>
                <a:cs typeface="Albert Sans"/>
                <a:sym typeface="Albert Sans"/>
              </a:rPr>
              <a:t> of the dataset, which also be proved by KPSS test.</a:t>
            </a:r>
            <a:endParaRPr>
              <a:latin typeface="Albert Sans"/>
              <a:ea typeface="Albert Sans"/>
              <a:cs typeface="Albert Sans"/>
              <a:sym typeface="Albert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5"/>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Selection</a:t>
            </a:r>
            <a:endParaRPr/>
          </a:p>
        </p:txBody>
      </p:sp>
      <p:sp>
        <p:nvSpPr>
          <p:cNvPr id="414" name="Google Shape;414;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5" name="Google Shape;415;p35"/>
          <p:cNvSpPr txBox="1"/>
          <p:nvPr/>
        </p:nvSpPr>
        <p:spPr>
          <a:xfrm>
            <a:off x="797075" y="1432250"/>
            <a:ext cx="6721500" cy="28320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dk1"/>
              </a:buClr>
              <a:buSzPts val="2000"/>
              <a:buFont typeface="Albert Sans"/>
              <a:buAutoNum type="arabicPeriod"/>
            </a:pPr>
            <a:r>
              <a:rPr lang="en" sz="2000">
                <a:solidFill>
                  <a:schemeClr val="dk1"/>
                </a:solidFill>
                <a:latin typeface="Albert Sans"/>
                <a:ea typeface="Albert Sans"/>
                <a:cs typeface="Albert Sans"/>
                <a:sym typeface="Albert Sans"/>
              </a:rPr>
              <a:t>Seasonal Autoregressive Integrated Moving Average (SARIMA) + Intervention</a:t>
            </a:r>
            <a:endParaRPr sz="2000">
              <a:solidFill>
                <a:schemeClr val="dk1"/>
              </a:solidFill>
              <a:latin typeface="Albert Sans"/>
              <a:ea typeface="Albert Sans"/>
              <a:cs typeface="Albert Sans"/>
              <a:sym typeface="Albert Sans"/>
            </a:endParaRPr>
          </a:p>
          <a:p>
            <a:pPr indent="-355600" lvl="0" marL="457200" rtl="0" algn="l">
              <a:lnSpc>
                <a:spcPct val="150000"/>
              </a:lnSpc>
              <a:spcBef>
                <a:spcPts val="0"/>
              </a:spcBef>
              <a:spcAft>
                <a:spcPts val="0"/>
              </a:spcAft>
              <a:buClr>
                <a:schemeClr val="dk1"/>
              </a:buClr>
              <a:buSzPts val="2000"/>
              <a:buFont typeface="Albert Sans"/>
              <a:buAutoNum type="arabicPeriod"/>
            </a:pPr>
            <a:r>
              <a:rPr lang="en" sz="2000">
                <a:solidFill>
                  <a:schemeClr val="dk1"/>
                </a:solidFill>
                <a:latin typeface="Albert Sans"/>
                <a:ea typeface="Albert Sans"/>
                <a:cs typeface="Albert Sans"/>
                <a:sym typeface="Albert Sans"/>
              </a:rPr>
              <a:t>Exponential Smoothing (ETS)</a:t>
            </a:r>
            <a:endParaRPr sz="2000">
              <a:solidFill>
                <a:schemeClr val="dk1"/>
              </a:solidFill>
              <a:latin typeface="Albert Sans"/>
              <a:ea typeface="Albert Sans"/>
              <a:cs typeface="Albert Sans"/>
              <a:sym typeface="Albert Sans"/>
            </a:endParaRPr>
          </a:p>
          <a:p>
            <a:pPr indent="-355600" lvl="0" marL="457200" rtl="0" algn="l">
              <a:lnSpc>
                <a:spcPct val="150000"/>
              </a:lnSpc>
              <a:spcBef>
                <a:spcPts val="0"/>
              </a:spcBef>
              <a:spcAft>
                <a:spcPts val="0"/>
              </a:spcAft>
              <a:buClr>
                <a:schemeClr val="dk1"/>
              </a:buClr>
              <a:buSzPts val="2000"/>
              <a:buFont typeface="Albert Sans"/>
              <a:buAutoNum type="arabicPeriod"/>
            </a:pPr>
            <a:r>
              <a:rPr lang="en" sz="2000">
                <a:solidFill>
                  <a:schemeClr val="dk1"/>
                </a:solidFill>
                <a:latin typeface="Albert Sans"/>
                <a:ea typeface="Albert Sans"/>
                <a:cs typeface="Albert Sans"/>
                <a:sym typeface="Albert Sans"/>
              </a:rPr>
              <a:t>Holt Winters</a:t>
            </a:r>
            <a:endParaRPr sz="2000">
              <a:solidFill>
                <a:schemeClr val="dk1"/>
              </a:solidFill>
              <a:latin typeface="Albert Sans"/>
              <a:ea typeface="Albert Sans"/>
              <a:cs typeface="Albert Sans"/>
              <a:sym typeface="Albert Sans"/>
            </a:endParaRPr>
          </a:p>
          <a:p>
            <a:pPr indent="-355600" lvl="0" marL="457200" rtl="0" algn="l">
              <a:lnSpc>
                <a:spcPct val="150000"/>
              </a:lnSpc>
              <a:spcBef>
                <a:spcPts val="0"/>
              </a:spcBef>
              <a:spcAft>
                <a:spcPts val="0"/>
              </a:spcAft>
              <a:buClr>
                <a:schemeClr val="dk1"/>
              </a:buClr>
              <a:buSzPts val="2000"/>
              <a:buFont typeface="Albert Sans"/>
              <a:buAutoNum type="arabicPeriod"/>
            </a:pPr>
            <a:r>
              <a:rPr lang="en" sz="2000">
                <a:solidFill>
                  <a:schemeClr val="dk1"/>
                </a:solidFill>
                <a:latin typeface="Albert Sans"/>
                <a:ea typeface="Albert Sans"/>
                <a:cs typeface="Albert Sans"/>
                <a:sym typeface="Albert Sans"/>
              </a:rPr>
              <a:t>Hierarchical Time Series (HTS)</a:t>
            </a:r>
            <a:endParaRPr sz="2000">
              <a:solidFill>
                <a:schemeClr val="dk1"/>
              </a:solidFill>
              <a:latin typeface="Albert Sans"/>
              <a:ea typeface="Albert Sans"/>
              <a:cs typeface="Albert Sans"/>
              <a:sym typeface="Albert Sans"/>
            </a:endParaRPr>
          </a:p>
          <a:p>
            <a:pPr indent="-355600" lvl="0" marL="457200" rtl="0" algn="l">
              <a:lnSpc>
                <a:spcPct val="150000"/>
              </a:lnSpc>
              <a:spcBef>
                <a:spcPts val="0"/>
              </a:spcBef>
              <a:spcAft>
                <a:spcPts val="0"/>
              </a:spcAft>
              <a:buClr>
                <a:schemeClr val="dk1"/>
              </a:buClr>
              <a:buSzPts val="2000"/>
              <a:buFont typeface="Albert Sans"/>
              <a:buAutoNum type="arabicPeriod"/>
            </a:pPr>
            <a:r>
              <a:rPr lang="en" sz="2000">
                <a:solidFill>
                  <a:schemeClr val="dk1"/>
                </a:solidFill>
                <a:latin typeface="Albert Sans"/>
                <a:ea typeface="Albert Sans"/>
                <a:cs typeface="Albert Sans"/>
                <a:sym typeface="Albert Sans"/>
              </a:rPr>
              <a:t>Bayesian Structural Time Series (BSTS) </a:t>
            </a:r>
            <a:endParaRPr sz="2000">
              <a:solidFill>
                <a:schemeClr val="dk1"/>
              </a:solidFill>
              <a:latin typeface="Albert Sans"/>
              <a:ea typeface="Albert Sans"/>
              <a:cs typeface="Albert Sans"/>
              <a:sym typeface="Alber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SARIMA</a:t>
            </a:r>
            <a:endParaRPr/>
          </a:p>
        </p:txBody>
      </p:sp>
      <p:sp>
        <p:nvSpPr>
          <p:cNvPr id="421" name="Google Shape;421;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2" name="Google Shape;422;p36"/>
          <p:cNvSpPr txBox="1"/>
          <p:nvPr>
            <p:ph idx="1" type="body"/>
          </p:nvPr>
        </p:nvSpPr>
        <p:spPr>
          <a:xfrm>
            <a:off x="5129750" y="1215750"/>
            <a:ext cx="3511800" cy="20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First Step:</a:t>
            </a:r>
            <a:r>
              <a:rPr lang="en"/>
              <a:t> Use auto.arima as the baseline methodology to select SARIMA model, wh</a:t>
            </a:r>
            <a:r>
              <a:rPr lang="en"/>
              <a:t>ere </a:t>
            </a:r>
            <a:r>
              <a:rPr b="1" lang="en"/>
              <a:t>ARIMA(1,0,2)(0,1,1)[12] with drift</a:t>
            </a:r>
            <a:r>
              <a:rPr lang="en"/>
              <a:t> was selected.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Second Step:</a:t>
            </a:r>
            <a:r>
              <a:rPr lang="en"/>
              <a:t> Iterate over p, q, P, Q parameters to select the best SARIMA model, where </a:t>
            </a:r>
            <a:r>
              <a:rPr b="1" lang="en">
                <a:solidFill>
                  <a:srgbClr val="FF0000"/>
                </a:solidFill>
              </a:rPr>
              <a:t>ARIMA(2,0,1)(0,1,1)[12]</a:t>
            </a:r>
            <a:r>
              <a:rPr lang="en"/>
              <a:t> was selected.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23" name="Google Shape;423;p36"/>
          <p:cNvGraphicFramePr/>
          <p:nvPr/>
        </p:nvGraphicFramePr>
        <p:xfrm>
          <a:off x="6019538" y="3454673"/>
          <a:ext cx="3000000" cy="3000000"/>
        </p:xfrm>
        <a:graphic>
          <a:graphicData uri="http://schemas.openxmlformats.org/drawingml/2006/table">
            <a:tbl>
              <a:tblPr>
                <a:noFill/>
                <a:tableStyleId>{C45128A8-23B1-424E-917B-FD9132F50DC2}</a:tableStyleId>
              </a:tblPr>
              <a:tblGrid>
                <a:gridCol w="1101775"/>
                <a:gridCol w="1170575"/>
              </a:tblGrid>
              <a:tr h="619700">
                <a:tc>
                  <a:txBody>
                    <a:bodyPr/>
                    <a:lstStyle/>
                    <a:p>
                      <a:pPr indent="0" lvl="0" marL="0" rtl="0" algn="ctr">
                        <a:spcBef>
                          <a:spcPts val="0"/>
                        </a:spcBef>
                        <a:spcAft>
                          <a:spcPts val="0"/>
                        </a:spcAft>
                        <a:buNone/>
                      </a:pPr>
                      <a:r>
                        <a:rPr b="1" lang="en" sz="1200">
                          <a:solidFill>
                            <a:schemeClr val="dk1"/>
                          </a:solidFill>
                          <a:latin typeface="Niramit"/>
                          <a:ea typeface="Niramit"/>
                          <a:cs typeface="Niramit"/>
                          <a:sym typeface="Niramit"/>
                        </a:rPr>
                        <a:t>RMSE</a:t>
                      </a:r>
                      <a:endParaRPr b="1" sz="1200">
                        <a:solidFill>
                          <a:schemeClr val="dk1"/>
                        </a:solidFill>
                        <a:latin typeface="Niramit"/>
                        <a:ea typeface="Niramit"/>
                        <a:cs typeface="Niramit"/>
                        <a:sym typeface="Niramit"/>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200">
                          <a:solidFill>
                            <a:schemeClr val="dk1"/>
                          </a:solidFill>
                          <a:latin typeface="Niramit"/>
                          <a:ea typeface="Niramit"/>
                          <a:cs typeface="Niramit"/>
                          <a:sym typeface="Niramit"/>
                        </a:rPr>
                        <a:t>sMAPE</a:t>
                      </a:r>
                      <a:endParaRPr b="1" sz="1200">
                        <a:solidFill>
                          <a:schemeClr val="dk1"/>
                        </a:solidFill>
                        <a:latin typeface="Niramit"/>
                        <a:ea typeface="Niramit"/>
                        <a:cs typeface="Niramit"/>
                        <a:sym typeface="Niramit"/>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482825">
                <a:tc>
                  <a:txBody>
                    <a:bodyPr/>
                    <a:lstStyle/>
                    <a:p>
                      <a:pPr indent="0" lvl="0" marL="0" rtl="0" algn="ctr">
                        <a:lnSpc>
                          <a:spcPct val="100000"/>
                        </a:lnSpc>
                        <a:spcBef>
                          <a:spcPts val="0"/>
                        </a:spcBef>
                        <a:spcAft>
                          <a:spcPts val="0"/>
                        </a:spcAft>
                        <a:buNone/>
                      </a:pPr>
                      <a:r>
                        <a:rPr lang="en" sz="1200">
                          <a:solidFill>
                            <a:schemeClr val="dk1"/>
                          </a:solidFill>
                          <a:latin typeface="Niramit"/>
                          <a:ea typeface="Niramit"/>
                          <a:cs typeface="Niramit"/>
                          <a:sym typeface="Niramit"/>
                        </a:rPr>
                        <a:t>3004.72</a:t>
                      </a:r>
                      <a:endParaRPr sz="1200">
                        <a:solidFill>
                          <a:schemeClr val="dk1"/>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200">
                          <a:solidFill>
                            <a:schemeClr val="dk1"/>
                          </a:solidFill>
                          <a:latin typeface="Niramit"/>
                          <a:ea typeface="Niramit"/>
                          <a:cs typeface="Niramit"/>
                          <a:sym typeface="Niramit"/>
                        </a:rPr>
                        <a:t>0.1451</a:t>
                      </a:r>
                      <a:endParaRPr sz="1200">
                        <a:solidFill>
                          <a:schemeClr val="dk1"/>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424" name="Google Shape;424;p36"/>
          <p:cNvPicPr preferRelativeResize="0"/>
          <p:nvPr/>
        </p:nvPicPr>
        <p:blipFill>
          <a:blip r:embed="rId3">
            <a:alphaModFix/>
          </a:blip>
          <a:stretch>
            <a:fillRect/>
          </a:stretch>
        </p:blipFill>
        <p:spPr>
          <a:xfrm>
            <a:off x="720000" y="1280950"/>
            <a:ext cx="4409751" cy="2581599"/>
          </a:xfrm>
          <a:prstGeom prst="rect">
            <a:avLst/>
          </a:prstGeom>
          <a:noFill/>
          <a:ln>
            <a:noFill/>
          </a:ln>
        </p:spPr>
      </p:pic>
      <p:sp>
        <p:nvSpPr>
          <p:cNvPr id="425" name="Google Shape;425;p36"/>
          <p:cNvSpPr/>
          <p:nvPr/>
        </p:nvSpPr>
        <p:spPr>
          <a:xfrm>
            <a:off x="720000" y="3961075"/>
            <a:ext cx="4409700" cy="72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a:ea typeface="Albert Sans"/>
                <a:cs typeface="Albert Sans"/>
                <a:sym typeface="Albert Sans"/>
              </a:rPr>
              <a:t>The forecasting is not good as expected. We will check the residual plot to </a:t>
            </a:r>
            <a:r>
              <a:rPr lang="en">
                <a:latin typeface="Albert Sans"/>
                <a:ea typeface="Albert Sans"/>
                <a:cs typeface="Albert Sans"/>
                <a:sym typeface="Albert Sans"/>
              </a:rPr>
              <a:t>identify</a:t>
            </a:r>
            <a:r>
              <a:rPr lang="en">
                <a:latin typeface="Albert Sans"/>
                <a:ea typeface="Albert Sans"/>
                <a:cs typeface="Albert Sans"/>
                <a:sym typeface="Albert Sans"/>
              </a:rPr>
              <a:t> any potential missing components.</a:t>
            </a:r>
            <a:endParaRPr>
              <a:latin typeface="Albert Sans"/>
              <a:ea typeface="Albert Sans"/>
              <a:cs typeface="Albert Sans"/>
              <a:sym typeface="Alber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SARIMA</a:t>
            </a:r>
            <a:endParaRPr/>
          </a:p>
        </p:txBody>
      </p:sp>
      <p:sp>
        <p:nvSpPr>
          <p:cNvPr id="431" name="Google Shape;431;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2" name="Google Shape;432;p37"/>
          <p:cNvSpPr/>
          <p:nvPr/>
        </p:nvSpPr>
        <p:spPr>
          <a:xfrm>
            <a:off x="1091550" y="3744300"/>
            <a:ext cx="6960900" cy="90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a:ea typeface="Albert Sans"/>
                <a:cs typeface="Albert Sans"/>
                <a:sym typeface="Albert Sans"/>
              </a:rPr>
              <a:t>After checked the </a:t>
            </a:r>
            <a:r>
              <a:rPr lang="en">
                <a:latin typeface="Albert Sans"/>
                <a:ea typeface="Albert Sans"/>
                <a:cs typeface="Albert Sans"/>
                <a:sym typeface="Albert Sans"/>
              </a:rPr>
              <a:t>residual plot and its ACF plot, we can conclude that there is </a:t>
            </a:r>
            <a:endParaRPr>
              <a:latin typeface="Albert Sans"/>
              <a:ea typeface="Albert Sans"/>
              <a:cs typeface="Albert Sans"/>
              <a:sym typeface="Albert Sans"/>
            </a:endParaRPr>
          </a:p>
          <a:p>
            <a:pPr indent="0" lvl="0" marL="0" rtl="0" algn="ctr">
              <a:spcBef>
                <a:spcPts val="0"/>
              </a:spcBef>
              <a:spcAft>
                <a:spcPts val="0"/>
              </a:spcAft>
              <a:buNone/>
            </a:pPr>
            <a:r>
              <a:rPr lang="en">
                <a:solidFill>
                  <a:srgbClr val="FF0000"/>
                </a:solidFill>
                <a:latin typeface="Albert Sans"/>
                <a:ea typeface="Albert Sans"/>
                <a:cs typeface="Albert Sans"/>
                <a:sym typeface="Albert Sans"/>
              </a:rPr>
              <a:t>no autocorrelation in residuals</a:t>
            </a:r>
            <a:r>
              <a:rPr lang="en">
                <a:latin typeface="Albert Sans"/>
                <a:ea typeface="Albert Sans"/>
                <a:cs typeface="Albert Sans"/>
                <a:sym typeface="Albert Sans"/>
              </a:rPr>
              <a:t>, which is similar to white noise. However, a dramatic decline caused by COVID-19 suggests the need for an </a:t>
            </a:r>
            <a:r>
              <a:rPr lang="en">
                <a:solidFill>
                  <a:srgbClr val="FF0000"/>
                </a:solidFill>
                <a:latin typeface="Albert Sans"/>
                <a:ea typeface="Albert Sans"/>
                <a:cs typeface="Albert Sans"/>
                <a:sym typeface="Albert Sans"/>
              </a:rPr>
              <a:t>intervention analysis</a:t>
            </a:r>
            <a:r>
              <a:rPr lang="en">
                <a:latin typeface="Albert Sans"/>
                <a:ea typeface="Albert Sans"/>
                <a:cs typeface="Albert Sans"/>
                <a:sym typeface="Albert Sans"/>
              </a:rPr>
              <a:t>.</a:t>
            </a:r>
            <a:endParaRPr>
              <a:latin typeface="Albert Sans"/>
              <a:ea typeface="Albert Sans"/>
              <a:cs typeface="Albert Sans"/>
              <a:sym typeface="Albert Sans"/>
            </a:endParaRPr>
          </a:p>
        </p:txBody>
      </p:sp>
      <p:pic>
        <p:nvPicPr>
          <p:cNvPr id="433" name="Google Shape;433;p37"/>
          <p:cNvPicPr preferRelativeResize="0"/>
          <p:nvPr/>
        </p:nvPicPr>
        <p:blipFill>
          <a:blip r:embed="rId3">
            <a:alphaModFix/>
          </a:blip>
          <a:stretch>
            <a:fillRect/>
          </a:stretch>
        </p:blipFill>
        <p:spPr>
          <a:xfrm>
            <a:off x="286450" y="1062675"/>
            <a:ext cx="4185976" cy="2529305"/>
          </a:xfrm>
          <a:prstGeom prst="rect">
            <a:avLst/>
          </a:prstGeom>
          <a:noFill/>
          <a:ln>
            <a:noFill/>
          </a:ln>
        </p:spPr>
      </p:pic>
      <p:pic>
        <p:nvPicPr>
          <p:cNvPr id="434" name="Google Shape;434;p37"/>
          <p:cNvPicPr preferRelativeResize="0"/>
          <p:nvPr/>
        </p:nvPicPr>
        <p:blipFill>
          <a:blip r:embed="rId4">
            <a:alphaModFix/>
          </a:blip>
          <a:stretch>
            <a:fillRect/>
          </a:stretch>
        </p:blipFill>
        <p:spPr>
          <a:xfrm>
            <a:off x="4678542" y="1062675"/>
            <a:ext cx="4313059" cy="25293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SARIMA + Intervention</a:t>
            </a:r>
            <a:endParaRPr/>
          </a:p>
        </p:txBody>
      </p:sp>
      <p:sp>
        <p:nvSpPr>
          <p:cNvPr id="440" name="Google Shape;440;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1" name="Google Shape;441;p38"/>
          <p:cNvSpPr txBox="1"/>
          <p:nvPr>
            <p:ph idx="1" type="body"/>
          </p:nvPr>
        </p:nvSpPr>
        <p:spPr>
          <a:xfrm>
            <a:off x="5129750" y="1215750"/>
            <a:ext cx="3511800" cy="20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42" name="Google Shape;442;p38"/>
          <p:cNvGraphicFramePr/>
          <p:nvPr/>
        </p:nvGraphicFramePr>
        <p:xfrm>
          <a:off x="6019538" y="3454673"/>
          <a:ext cx="3000000" cy="3000000"/>
        </p:xfrm>
        <a:graphic>
          <a:graphicData uri="http://schemas.openxmlformats.org/drawingml/2006/table">
            <a:tbl>
              <a:tblPr>
                <a:noFill/>
                <a:tableStyleId>{C45128A8-23B1-424E-917B-FD9132F50DC2}</a:tableStyleId>
              </a:tblPr>
              <a:tblGrid>
                <a:gridCol w="1101775"/>
                <a:gridCol w="1170575"/>
              </a:tblGrid>
              <a:tr h="619700">
                <a:tc>
                  <a:txBody>
                    <a:bodyPr/>
                    <a:lstStyle/>
                    <a:p>
                      <a:pPr indent="0" lvl="0" marL="0" rtl="0" algn="ctr">
                        <a:spcBef>
                          <a:spcPts val="0"/>
                        </a:spcBef>
                        <a:spcAft>
                          <a:spcPts val="0"/>
                        </a:spcAft>
                        <a:buNone/>
                      </a:pPr>
                      <a:r>
                        <a:rPr b="1" lang="en" sz="1200">
                          <a:solidFill>
                            <a:schemeClr val="dk1"/>
                          </a:solidFill>
                          <a:latin typeface="Niramit"/>
                          <a:ea typeface="Niramit"/>
                          <a:cs typeface="Niramit"/>
                          <a:sym typeface="Niramit"/>
                        </a:rPr>
                        <a:t>RMSE</a:t>
                      </a:r>
                      <a:endParaRPr b="1" sz="1200">
                        <a:solidFill>
                          <a:schemeClr val="dk1"/>
                        </a:solidFill>
                        <a:latin typeface="Niramit"/>
                        <a:ea typeface="Niramit"/>
                        <a:cs typeface="Niramit"/>
                        <a:sym typeface="Niramit"/>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200">
                          <a:solidFill>
                            <a:schemeClr val="dk1"/>
                          </a:solidFill>
                          <a:latin typeface="Niramit"/>
                          <a:ea typeface="Niramit"/>
                          <a:cs typeface="Niramit"/>
                          <a:sym typeface="Niramit"/>
                        </a:rPr>
                        <a:t>sMAPE</a:t>
                      </a:r>
                      <a:endParaRPr b="1" sz="1200">
                        <a:solidFill>
                          <a:schemeClr val="dk1"/>
                        </a:solidFill>
                        <a:latin typeface="Niramit"/>
                        <a:ea typeface="Niramit"/>
                        <a:cs typeface="Niramit"/>
                        <a:sym typeface="Niramit"/>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482825">
                <a:tc>
                  <a:txBody>
                    <a:bodyPr/>
                    <a:lstStyle/>
                    <a:p>
                      <a:pPr indent="0" lvl="0" marL="0" rtl="0" algn="ctr">
                        <a:lnSpc>
                          <a:spcPct val="100000"/>
                        </a:lnSpc>
                        <a:spcBef>
                          <a:spcPts val="0"/>
                        </a:spcBef>
                        <a:spcAft>
                          <a:spcPts val="0"/>
                        </a:spcAft>
                        <a:buNone/>
                      </a:pPr>
                      <a:r>
                        <a:rPr lang="en" sz="1200">
                          <a:solidFill>
                            <a:schemeClr val="dk1"/>
                          </a:solidFill>
                          <a:latin typeface="Niramit"/>
                          <a:ea typeface="Niramit"/>
                          <a:cs typeface="Niramit"/>
                          <a:sym typeface="Niramit"/>
                        </a:rPr>
                        <a:t>1934.71</a:t>
                      </a:r>
                      <a:endParaRPr sz="1200">
                        <a:solidFill>
                          <a:schemeClr val="dk1"/>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200">
                          <a:solidFill>
                            <a:schemeClr val="dk1"/>
                          </a:solidFill>
                          <a:latin typeface="Niramit"/>
                          <a:ea typeface="Niramit"/>
                          <a:cs typeface="Niramit"/>
                          <a:sym typeface="Niramit"/>
                        </a:rPr>
                        <a:t>0.0875</a:t>
                      </a:r>
                      <a:endParaRPr sz="1200">
                        <a:solidFill>
                          <a:schemeClr val="dk1"/>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43" name="Google Shape;443;p38"/>
          <p:cNvSpPr/>
          <p:nvPr/>
        </p:nvSpPr>
        <p:spPr>
          <a:xfrm>
            <a:off x="720000" y="3961075"/>
            <a:ext cx="4409700" cy="72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a:ea typeface="Albert Sans"/>
                <a:cs typeface="Albert Sans"/>
                <a:sym typeface="Albert Sans"/>
              </a:rPr>
              <a:t>Adding intervention term indeed helps crime predictions, which displays better performance compared to SARIMA. </a:t>
            </a:r>
            <a:endParaRPr>
              <a:latin typeface="Albert Sans"/>
              <a:ea typeface="Albert Sans"/>
              <a:cs typeface="Albert Sans"/>
              <a:sym typeface="Albert Sans"/>
            </a:endParaRPr>
          </a:p>
        </p:txBody>
      </p:sp>
      <p:pic>
        <p:nvPicPr>
          <p:cNvPr id="444" name="Google Shape;444;p38"/>
          <p:cNvPicPr preferRelativeResize="0"/>
          <p:nvPr/>
        </p:nvPicPr>
        <p:blipFill>
          <a:blip r:embed="rId3">
            <a:alphaModFix/>
          </a:blip>
          <a:stretch>
            <a:fillRect/>
          </a:stretch>
        </p:blipFill>
        <p:spPr>
          <a:xfrm>
            <a:off x="720000" y="1111000"/>
            <a:ext cx="4371645" cy="2638550"/>
          </a:xfrm>
          <a:prstGeom prst="rect">
            <a:avLst/>
          </a:prstGeom>
          <a:noFill/>
          <a:ln>
            <a:noFill/>
          </a:ln>
        </p:spPr>
      </p:pic>
      <p:sp>
        <p:nvSpPr>
          <p:cNvPr id="445" name="Google Shape;445;p38"/>
          <p:cNvSpPr txBox="1"/>
          <p:nvPr>
            <p:ph idx="1" type="body"/>
          </p:nvPr>
        </p:nvSpPr>
        <p:spPr>
          <a:xfrm>
            <a:off x="5306775" y="1215750"/>
            <a:ext cx="3334800" cy="20409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a:t>Use </a:t>
            </a:r>
            <a:r>
              <a:rPr b="1" lang="en">
                <a:solidFill>
                  <a:srgbClr val="212121"/>
                </a:solidFill>
              </a:rPr>
              <a:t>ARIMA(2,0,1)(0,1,1)[12]</a:t>
            </a:r>
            <a:r>
              <a:rPr lang="en">
                <a:solidFill>
                  <a:srgbClr val="212121"/>
                </a:solidFill>
              </a:rPr>
              <a:t> before and after the intervention.</a:t>
            </a:r>
            <a:endParaRPr>
              <a:solidFill>
                <a:srgbClr val="212121"/>
              </a:solidFill>
            </a:endParaRPr>
          </a:p>
          <a:p>
            <a:pPr indent="-304800" lvl="0" marL="457200" rtl="0" algn="l">
              <a:lnSpc>
                <a:spcPct val="150000"/>
              </a:lnSpc>
              <a:spcBef>
                <a:spcPts val="0"/>
              </a:spcBef>
              <a:spcAft>
                <a:spcPts val="0"/>
              </a:spcAft>
              <a:buClr>
                <a:srgbClr val="212121"/>
              </a:buClr>
              <a:buSzPts val="1200"/>
              <a:buChar char="●"/>
            </a:pPr>
            <a:r>
              <a:rPr b="1" lang="en">
                <a:solidFill>
                  <a:srgbClr val="212121"/>
                </a:solidFill>
              </a:rPr>
              <a:t>Add pulse intervention</a:t>
            </a:r>
            <a:r>
              <a:rPr lang="en">
                <a:solidFill>
                  <a:srgbClr val="212121"/>
                </a:solidFill>
              </a:rPr>
              <a:t> at the time Covid happened. </a:t>
            </a:r>
            <a:r>
              <a:rPr b="1" lang="en">
                <a:solidFill>
                  <a:srgbClr val="212121"/>
                </a:solidFill>
              </a:rPr>
              <a:t>We assume Covid impact will not last </a:t>
            </a:r>
            <a:r>
              <a:rPr b="1" lang="en">
                <a:solidFill>
                  <a:srgbClr val="212121"/>
                </a:solidFill>
              </a:rPr>
              <a:t>forever.</a:t>
            </a:r>
            <a:endParaRPr b="1">
              <a:solidFill>
                <a:srgbClr val="21212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Exponential Smoothing</a:t>
            </a:r>
            <a:endParaRPr/>
          </a:p>
        </p:txBody>
      </p:sp>
      <p:sp>
        <p:nvSpPr>
          <p:cNvPr id="451" name="Google Shape;451;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2" name="Google Shape;452;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3" name="Google Shape;453;p39"/>
          <p:cNvSpPr txBox="1"/>
          <p:nvPr/>
        </p:nvSpPr>
        <p:spPr>
          <a:xfrm>
            <a:off x="720000" y="1455475"/>
            <a:ext cx="7956900" cy="155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Albert Sans"/>
                <a:ea typeface="Albert Sans"/>
                <a:cs typeface="Albert Sans"/>
                <a:sym typeface="Albert Sans"/>
              </a:rPr>
              <a:t>Seasonal decomposition: </a:t>
            </a:r>
            <a:endParaRPr b="1">
              <a:latin typeface="Albert Sans"/>
              <a:ea typeface="Albert Sans"/>
              <a:cs typeface="Albert Sans"/>
              <a:sym typeface="Albert Sans"/>
            </a:endParaRPr>
          </a:p>
          <a:p>
            <a:pPr indent="0" lvl="0" marL="0" rtl="0" algn="l">
              <a:lnSpc>
                <a:spcPct val="115000"/>
              </a:lnSpc>
              <a:spcBef>
                <a:spcPts val="0"/>
              </a:spcBef>
              <a:spcAft>
                <a:spcPts val="0"/>
              </a:spcAft>
              <a:buNone/>
            </a:pPr>
            <a:r>
              <a:rPr lang="en" sz="1300">
                <a:latin typeface="Albert Sans"/>
                <a:ea typeface="Albert Sans"/>
                <a:cs typeface="Albert Sans"/>
                <a:sym typeface="Albert Sans"/>
              </a:rPr>
              <a:t>Step 1: Perform Seasonal Decomposition using Additive and Multiplicative Models</a:t>
            </a:r>
            <a:endParaRPr sz="1300">
              <a:latin typeface="Albert Sans"/>
              <a:ea typeface="Albert Sans"/>
              <a:cs typeface="Albert Sans"/>
              <a:sym typeface="Albert Sans"/>
            </a:endParaRPr>
          </a:p>
          <a:p>
            <a:pPr indent="0" lvl="0" marL="0" rtl="0" algn="l">
              <a:lnSpc>
                <a:spcPct val="115000"/>
              </a:lnSpc>
              <a:spcBef>
                <a:spcPts val="0"/>
              </a:spcBef>
              <a:spcAft>
                <a:spcPts val="0"/>
              </a:spcAft>
              <a:buNone/>
            </a:pPr>
            <a:r>
              <a:rPr lang="en" sz="1300">
                <a:latin typeface="Albert Sans"/>
                <a:ea typeface="Albert Sans"/>
                <a:cs typeface="Albert Sans"/>
                <a:sym typeface="Albert Sans"/>
              </a:rPr>
              <a:t>Step 2: </a:t>
            </a:r>
            <a:r>
              <a:rPr lang="en" sz="1300">
                <a:latin typeface="Albert Sans"/>
                <a:ea typeface="Albert Sans"/>
                <a:cs typeface="Albert Sans"/>
                <a:sym typeface="Albert Sans"/>
              </a:rPr>
              <a:t>Compute the standard deviation of the seasonal component from two decompositions</a:t>
            </a:r>
            <a:endParaRPr sz="1300">
              <a:latin typeface="Albert Sans"/>
              <a:ea typeface="Albert Sans"/>
              <a:cs typeface="Albert Sans"/>
              <a:sym typeface="Albert Sans"/>
            </a:endParaRPr>
          </a:p>
          <a:p>
            <a:pPr indent="0" lvl="0" marL="0" rtl="0" algn="l">
              <a:lnSpc>
                <a:spcPct val="115000"/>
              </a:lnSpc>
              <a:spcBef>
                <a:spcPts val="0"/>
              </a:spcBef>
              <a:spcAft>
                <a:spcPts val="0"/>
              </a:spcAft>
              <a:buNone/>
            </a:pPr>
            <a:r>
              <a:rPr lang="en" sz="1300">
                <a:latin typeface="Albert Sans"/>
                <a:ea typeface="Albert Sans"/>
                <a:cs typeface="Albert Sans"/>
                <a:sym typeface="Albert Sans"/>
              </a:rPr>
              <a:t>Step 3: Conclude that the type of seasonality is multiplicative</a:t>
            </a:r>
            <a:endParaRPr sz="1300">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300">
              <a:latin typeface="Albert Sans"/>
              <a:ea typeface="Albert Sans"/>
              <a:cs typeface="Albert Sans"/>
              <a:sym typeface="Albert Sans"/>
            </a:endParaRPr>
          </a:p>
          <a:p>
            <a:pPr indent="0" lvl="0" marL="0" rtl="0" algn="l">
              <a:lnSpc>
                <a:spcPct val="115000"/>
              </a:lnSpc>
              <a:spcBef>
                <a:spcPts val="0"/>
              </a:spcBef>
              <a:spcAft>
                <a:spcPts val="0"/>
              </a:spcAft>
              <a:buNone/>
            </a:pPr>
            <a:r>
              <a:rPr lang="en" sz="1300">
                <a:latin typeface="Albert Sans"/>
                <a:ea typeface="Albert Sans"/>
                <a:cs typeface="Albert Sans"/>
                <a:sym typeface="Albert Sans"/>
              </a:rPr>
              <a:t>The conclusion helps decide to use ETS model with </a:t>
            </a:r>
            <a:r>
              <a:rPr lang="en" sz="1300">
                <a:latin typeface="Albert Sans"/>
                <a:ea typeface="Albert Sans"/>
                <a:cs typeface="Albert Sans"/>
                <a:sym typeface="Albert Sans"/>
              </a:rPr>
              <a:t>multiplicative seasonality</a:t>
            </a:r>
            <a:endParaRPr sz="1300">
              <a:latin typeface="Albert Sans"/>
              <a:ea typeface="Albert Sans"/>
              <a:cs typeface="Albert Sans"/>
              <a:sym typeface="Albert Sans"/>
            </a:endParaRPr>
          </a:p>
        </p:txBody>
      </p:sp>
      <p:graphicFrame>
        <p:nvGraphicFramePr>
          <p:cNvPr id="454" name="Google Shape;454;p39"/>
          <p:cNvGraphicFramePr/>
          <p:nvPr/>
        </p:nvGraphicFramePr>
        <p:xfrm>
          <a:off x="2819750" y="3216223"/>
          <a:ext cx="3000000" cy="3000000"/>
        </p:xfrm>
        <a:graphic>
          <a:graphicData uri="http://schemas.openxmlformats.org/drawingml/2006/table">
            <a:tbl>
              <a:tblPr>
                <a:noFill/>
                <a:tableStyleId>{C45128A8-23B1-424E-917B-FD9132F50DC2}</a:tableStyleId>
              </a:tblPr>
              <a:tblGrid>
                <a:gridCol w="1082900"/>
                <a:gridCol w="1082900"/>
                <a:gridCol w="1150525"/>
              </a:tblGrid>
              <a:tr h="596850">
                <a:tc>
                  <a:txBody>
                    <a:bodyPr/>
                    <a:lstStyle/>
                    <a:p>
                      <a:pPr indent="0" lvl="0" marL="0" rtl="0" algn="ctr">
                        <a:spcBef>
                          <a:spcPts val="0"/>
                        </a:spcBef>
                        <a:spcAft>
                          <a:spcPts val="0"/>
                        </a:spcAft>
                        <a:buNone/>
                      </a:pPr>
                      <a:r>
                        <a:t/>
                      </a:r>
                      <a:endParaRPr b="1" sz="1200">
                        <a:solidFill>
                          <a:schemeClr val="dk1"/>
                        </a:solidFill>
                        <a:latin typeface="Niramit"/>
                        <a:ea typeface="Niramit"/>
                        <a:cs typeface="Niramit"/>
                        <a:sym typeface="Niramit"/>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200">
                          <a:solidFill>
                            <a:schemeClr val="dk1"/>
                          </a:solidFill>
                          <a:latin typeface="Niramit"/>
                          <a:ea typeface="Niramit"/>
                          <a:cs typeface="Niramit"/>
                          <a:sym typeface="Niramit"/>
                        </a:rPr>
                        <a:t>Additive</a:t>
                      </a:r>
                      <a:endParaRPr b="1" sz="1200">
                        <a:solidFill>
                          <a:schemeClr val="dk1"/>
                        </a:solidFill>
                        <a:latin typeface="Niramit"/>
                        <a:ea typeface="Niramit"/>
                        <a:cs typeface="Niramit"/>
                        <a:sym typeface="Niramit"/>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200">
                          <a:solidFill>
                            <a:schemeClr val="dk1"/>
                          </a:solidFill>
                          <a:latin typeface="Niramit"/>
                          <a:ea typeface="Niramit"/>
                          <a:cs typeface="Niramit"/>
                          <a:sym typeface="Niramit"/>
                        </a:rPr>
                        <a:t>Multiplicative</a:t>
                      </a:r>
                      <a:endParaRPr b="1" sz="1200">
                        <a:solidFill>
                          <a:schemeClr val="dk1"/>
                        </a:solidFill>
                        <a:latin typeface="Niramit"/>
                        <a:ea typeface="Niramit"/>
                        <a:cs typeface="Niramit"/>
                        <a:sym typeface="Niramit"/>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465025">
                <a:tc>
                  <a:txBody>
                    <a:bodyPr/>
                    <a:lstStyle/>
                    <a:p>
                      <a:pPr indent="0" lvl="0" marL="0" marR="0" rtl="0" algn="ctr">
                        <a:lnSpc>
                          <a:spcPct val="100000"/>
                        </a:lnSpc>
                        <a:spcBef>
                          <a:spcPts val="0"/>
                        </a:spcBef>
                        <a:spcAft>
                          <a:spcPts val="0"/>
                        </a:spcAft>
                        <a:buNone/>
                      </a:pPr>
                      <a:r>
                        <a:rPr b="1" lang="en" sz="1200">
                          <a:solidFill>
                            <a:schemeClr val="dk1"/>
                          </a:solidFill>
                          <a:latin typeface="Niramit"/>
                          <a:ea typeface="Niramit"/>
                          <a:cs typeface="Niramit"/>
                          <a:sym typeface="Niramit"/>
                        </a:rPr>
                        <a:t>Sd.</a:t>
                      </a:r>
                      <a:endParaRPr b="1" sz="1200">
                        <a:solidFill>
                          <a:schemeClr val="dk1"/>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a:solidFill>
                            <a:schemeClr val="dk1"/>
                          </a:solidFill>
                          <a:latin typeface="Niramit"/>
                          <a:ea typeface="Niramit"/>
                          <a:cs typeface="Niramit"/>
                          <a:sym typeface="Niramit"/>
                        </a:rPr>
                        <a:t>2545.75</a:t>
                      </a:r>
                      <a:endParaRPr sz="1200">
                        <a:solidFill>
                          <a:schemeClr val="dk1"/>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rgbClr val="FF6B65"/>
                          </a:solidFill>
                          <a:latin typeface="Niramit"/>
                          <a:ea typeface="Niramit"/>
                          <a:cs typeface="Niramit"/>
                          <a:sym typeface="Niramit"/>
                        </a:rPr>
                        <a:t>0.09</a:t>
                      </a:r>
                      <a:endParaRPr b="1" sz="1200">
                        <a:solidFill>
                          <a:srgbClr val="FF6B65"/>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Exponential Smoothing</a:t>
            </a:r>
            <a:endParaRPr/>
          </a:p>
        </p:txBody>
      </p:sp>
      <p:sp>
        <p:nvSpPr>
          <p:cNvPr id="460" name="Google Shape;460;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1" name="Google Shape;461;p40"/>
          <p:cNvSpPr txBox="1"/>
          <p:nvPr/>
        </p:nvSpPr>
        <p:spPr>
          <a:xfrm>
            <a:off x="720000" y="1079625"/>
            <a:ext cx="3932100" cy="132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Albert Sans"/>
                <a:ea typeface="Albert Sans"/>
                <a:cs typeface="Albert Sans"/>
                <a:sym typeface="Albert Sans"/>
              </a:rPr>
              <a:t>Considered models: </a:t>
            </a:r>
            <a:endParaRPr b="1">
              <a:latin typeface="Albert Sans"/>
              <a:ea typeface="Albert Sans"/>
              <a:cs typeface="Albert Sans"/>
              <a:sym typeface="Albert Sans"/>
            </a:endParaRPr>
          </a:p>
          <a:p>
            <a:pPr indent="-311150" lvl="0" marL="457200" rtl="0" algn="l">
              <a:lnSpc>
                <a:spcPct val="115000"/>
              </a:lnSpc>
              <a:spcBef>
                <a:spcPts val="0"/>
              </a:spcBef>
              <a:spcAft>
                <a:spcPts val="0"/>
              </a:spcAft>
              <a:buSzPts val="1300"/>
              <a:buChar char="●"/>
            </a:pPr>
            <a:r>
              <a:rPr b="1" lang="en" sz="1300">
                <a:latin typeface="Albert Sans"/>
                <a:ea typeface="Albert Sans"/>
                <a:cs typeface="Albert Sans"/>
                <a:sym typeface="Albert Sans"/>
              </a:rPr>
              <a:t>MAM</a:t>
            </a:r>
            <a:r>
              <a:rPr b="1" lang="en" sz="1300">
                <a:latin typeface="Albert Sans"/>
                <a:ea typeface="Albert Sans"/>
                <a:cs typeface="Albert Sans"/>
                <a:sym typeface="Albert Sans"/>
              </a:rPr>
              <a:t>:</a:t>
            </a:r>
            <a:r>
              <a:rPr lang="en" sz="1300">
                <a:latin typeface="Albert Sans"/>
                <a:ea typeface="Albert Sans"/>
                <a:cs typeface="Albert Sans"/>
                <a:sym typeface="Albert Sans"/>
              </a:rPr>
              <a:t> Multiplicative errors, additive trend, and multiplicative seasonality.</a:t>
            </a:r>
            <a:endParaRPr sz="1300">
              <a:latin typeface="Albert Sans"/>
              <a:ea typeface="Albert Sans"/>
              <a:cs typeface="Albert Sans"/>
              <a:sym typeface="Albert Sans"/>
            </a:endParaRPr>
          </a:p>
          <a:p>
            <a:pPr indent="-311150" lvl="0" marL="457200" rtl="0" algn="l">
              <a:lnSpc>
                <a:spcPct val="115000"/>
              </a:lnSpc>
              <a:spcBef>
                <a:spcPts val="0"/>
              </a:spcBef>
              <a:spcAft>
                <a:spcPts val="0"/>
              </a:spcAft>
              <a:buSzPts val="1300"/>
              <a:buChar char="●"/>
            </a:pPr>
            <a:r>
              <a:rPr b="1" lang="en" sz="1300">
                <a:latin typeface="Albert Sans"/>
                <a:ea typeface="Albert Sans"/>
                <a:cs typeface="Albert Sans"/>
                <a:sym typeface="Albert Sans"/>
              </a:rPr>
              <a:t>MMM:</a:t>
            </a:r>
            <a:r>
              <a:rPr lang="en" sz="1300">
                <a:latin typeface="Albert Sans"/>
                <a:ea typeface="Albert Sans"/>
                <a:cs typeface="Albert Sans"/>
                <a:sym typeface="Albert Sans"/>
              </a:rPr>
              <a:t> Multiplicative errors, Multiplicative trend, Multiplicative seasonality.</a:t>
            </a:r>
            <a:endParaRPr sz="1300">
              <a:latin typeface="Albert Sans"/>
              <a:ea typeface="Albert Sans"/>
              <a:cs typeface="Albert Sans"/>
              <a:sym typeface="Albert Sans"/>
            </a:endParaRPr>
          </a:p>
        </p:txBody>
      </p:sp>
      <p:graphicFrame>
        <p:nvGraphicFramePr>
          <p:cNvPr id="462" name="Google Shape;462;p40"/>
          <p:cNvGraphicFramePr/>
          <p:nvPr/>
        </p:nvGraphicFramePr>
        <p:xfrm>
          <a:off x="937138" y="2787823"/>
          <a:ext cx="3000000" cy="3000000"/>
        </p:xfrm>
        <a:graphic>
          <a:graphicData uri="http://schemas.openxmlformats.org/drawingml/2006/table">
            <a:tbl>
              <a:tblPr>
                <a:noFill/>
                <a:tableStyleId>{C45128A8-23B1-424E-917B-FD9132F50DC2}</a:tableStyleId>
              </a:tblPr>
              <a:tblGrid>
                <a:gridCol w="1019550"/>
                <a:gridCol w="1101775"/>
                <a:gridCol w="1170575"/>
              </a:tblGrid>
              <a:tr h="100000">
                <a:tc>
                  <a:txBody>
                    <a:bodyPr/>
                    <a:lstStyle/>
                    <a:p>
                      <a:pPr indent="0" lvl="0" marL="0" rtl="0" algn="l">
                        <a:spcBef>
                          <a:spcPts val="0"/>
                        </a:spcBef>
                        <a:spcAft>
                          <a:spcPts val="0"/>
                        </a:spcAft>
                        <a:buNone/>
                      </a:pPr>
                      <a:r>
                        <a:rPr lang="en" sz="1200">
                          <a:solidFill>
                            <a:schemeClr val="dk1"/>
                          </a:solidFill>
                          <a:latin typeface="Niramit"/>
                          <a:ea typeface="Niramit"/>
                          <a:cs typeface="Niramit"/>
                          <a:sym typeface="Niramit"/>
                        </a:rPr>
                        <a:t> </a:t>
                      </a:r>
                      <a:endParaRPr sz="1200">
                        <a:solidFill>
                          <a:schemeClr val="dk1"/>
                        </a:solidFill>
                        <a:latin typeface="Niramit"/>
                        <a:ea typeface="Niramit"/>
                        <a:cs typeface="Niramit"/>
                        <a:sym typeface="Niramit"/>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Niramit"/>
                          <a:ea typeface="Niramit"/>
                          <a:cs typeface="Niramit"/>
                          <a:sym typeface="Niramit"/>
                        </a:rPr>
                        <a:t>RMSE</a:t>
                      </a:r>
                      <a:endParaRPr b="1" sz="1200">
                        <a:solidFill>
                          <a:schemeClr val="lt1"/>
                        </a:solidFill>
                        <a:latin typeface="Niramit"/>
                        <a:ea typeface="Niramit"/>
                        <a:cs typeface="Niramit"/>
                        <a:sym typeface="Niramit"/>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200">
                          <a:solidFill>
                            <a:schemeClr val="lt1"/>
                          </a:solidFill>
                          <a:latin typeface="Niramit"/>
                          <a:ea typeface="Niramit"/>
                          <a:cs typeface="Niramit"/>
                          <a:sym typeface="Niramit"/>
                        </a:rPr>
                        <a:t>sMAPE</a:t>
                      </a:r>
                      <a:endParaRPr b="1" sz="1200">
                        <a:solidFill>
                          <a:schemeClr val="lt1"/>
                        </a:solidFill>
                        <a:latin typeface="Niramit"/>
                        <a:ea typeface="Niramit"/>
                        <a:cs typeface="Niramit"/>
                        <a:sym typeface="Niramit"/>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517700">
                <a:tc>
                  <a:txBody>
                    <a:bodyPr/>
                    <a:lstStyle/>
                    <a:p>
                      <a:pPr indent="0" lvl="0" marL="0" rtl="0" algn="ctr">
                        <a:spcBef>
                          <a:spcPts val="0"/>
                        </a:spcBef>
                        <a:spcAft>
                          <a:spcPts val="0"/>
                        </a:spcAft>
                        <a:buNone/>
                      </a:pPr>
                      <a:r>
                        <a:rPr b="1" lang="en" sz="1200">
                          <a:solidFill>
                            <a:schemeClr val="dk1"/>
                          </a:solidFill>
                          <a:latin typeface="Niramit"/>
                          <a:ea typeface="Niramit"/>
                          <a:cs typeface="Niramit"/>
                          <a:sym typeface="Niramit"/>
                        </a:rPr>
                        <a:t>MAM</a:t>
                      </a:r>
                      <a:endParaRPr sz="1200">
                        <a:solidFill>
                          <a:schemeClr val="dk1"/>
                        </a:solidFill>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200">
                          <a:solidFill>
                            <a:schemeClr val="dk1"/>
                          </a:solidFill>
                          <a:latin typeface="Niramit"/>
                          <a:ea typeface="Niramit"/>
                          <a:cs typeface="Niramit"/>
                          <a:sym typeface="Niramit"/>
                        </a:rPr>
                        <a:t>2096.47</a:t>
                      </a:r>
                      <a:endParaRPr sz="1200">
                        <a:solidFill>
                          <a:schemeClr val="dk1"/>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a:solidFill>
                            <a:schemeClr val="dk1"/>
                          </a:solidFill>
                          <a:latin typeface="Niramit"/>
                          <a:ea typeface="Niramit"/>
                          <a:cs typeface="Niramit"/>
                          <a:sym typeface="Niramit"/>
                        </a:rPr>
                        <a:t>0.0880</a:t>
                      </a:r>
                      <a:endParaRPr sz="1200">
                        <a:solidFill>
                          <a:schemeClr val="dk1"/>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17700">
                <a:tc>
                  <a:txBody>
                    <a:bodyPr/>
                    <a:lstStyle/>
                    <a:p>
                      <a:pPr indent="0" lvl="0" marL="0" rtl="0" algn="ctr">
                        <a:spcBef>
                          <a:spcPts val="0"/>
                        </a:spcBef>
                        <a:spcAft>
                          <a:spcPts val="0"/>
                        </a:spcAft>
                        <a:buNone/>
                      </a:pPr>
                      <a:r>
                        <a:rPr b="1" lang="en" sz="1200">
                          <a:solidFill>
                            <a:schemeClr val="dk1"/>
                          </a:solidFill>
                          <a:latin typeface="Niramit"/>
                          <a:ea typeface="Niramit"/>
                          <a:cs typeface="Niramit"/>
                          <a:sym typeface="Niramit"/>
                        </a:rPr>
                        <a:t>MMM</a:t>
                      </a:r>
                      <a:endParaRPr b="1" sz="1200">
                        <a:solidFill>
                          <a:schemeClr val="dk1"/>
                        </a:solidFill>
                        <a:latin typeface="Niramit"/>
                        <a:ea typeface="Niramit"/>
                        <a:cs typeface="Niramit"/>
                        <a:sym typeface="Niramit"/>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200">
                          <a:solidFill>
                            <a:srgbClr val="FF6B65"/>
                          </a:solidFill>
                          <a:latin typeface="Niramit"/>
                          <a:ea typeface="Niramit"/>
                          <a:cs typeface="Niramit"/>
                          <a:sym typeface="Niramit"/>
                        </a:rPr>
                        <a:t>2090.74</a:t>
                      </a:r>
                      <a:endParaRPr b="1" sz="1200">
                        <a:solidFill>
                          <a:srgbClr val="FF6B65"/>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6B65"/>
                          </a:solidFill>
                          <a:latin typeface="Niramit"/>
                          <a:ea typeface="Niramit"/>
                          <a:cs typeface="Niramit"/>
                          <a:sym typeface="Niramit"/>
                        </a:rPr>
                        <a:t>0.0872</a:t>
                      </a:r>
                      <a:endParaRPr b="1" sz="1200">
                        <a:solidFill>
                          <a:srgbClr val="FF6B65"/>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63" name="Google Shape;463;p40"/>
          <p:cNvSpPr txBox="1"/>
          <p:nvPr/>
        </p:nvSpPr>
        <p:spPr>
          <a:xfrm>
            <a:off x="4971925" y="1079625"/>
            <a:ext cx="65433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Albert Sans"/>
                <a:ea typeface="Albert Sans"/>
                <a:cs typeface="Albert Sans"/>
                <a:sym typeface="Albert Sans"/>
              </a:rPr>
              <a:t>Final Model: </a:t>
            </a:r>
            <a:endParaRPr b="1">
              <a:latin typeface="Albert Sans"/>
              <a:ea typeface="Albert Sans"/>
              <a:cs typeface="Albert Sans"/>
              <a:sym typeface="Albert Sans"/>
            </a:endParaRPr>
          </a:p>
          <a:p>
            <a:pPr indent="0" lvl="0" marL="0" rtl="0" algn="l">
              <a:lnSpc>
                <a:spcPct val="115000"/>
              </a:lnSpc>
              <a:spcBef>
                <a:spcPts val="0"/>
              </a:spcBef>
              <a:spcAft>
                <a:spcPts val="0"/>
              </a:spcAft>
              <a:buNone/>
            </a:pPr>
            <a:r>
              <a:rPr lang="en">
                <a:latin typeface="Albert Sans"/>
                <a:ea typeface="Albert Sans"/>
                <a:cs typeface="Albert Sans"/>
                <a:sym typeface="Albert Sans"/>
              </a:rPr>
              <a:t>MMM model with lowest RMSE and MAE </a:t>
            </a:r>
            <a:endParaRPr>
              <a:latin typeface="Albert Sans"/>
              <a:ea typeface="Albert Sans"/>
              <a:cs typeface="Albert Sans"/>
              <a:sym typeface="Albert Sans"/>
            </a:endParaRPr>
          </a:p>
        </p:txBody>
      </p:sp>
      <p:pic>
        <p:nvPicPr>
          <p:cNvPr id="464" name="Google Shape;464;p40"/>
          <p:cNvPicPr preferRelativeResize="0"/>
          <p:nvPr/>
        </p:nvPicPr>
        <p:blipFill>
          <a:blip r:embed="rId3">
            <a:alphaModFix/>
          </a:blip>
          <a:stretch>
            <a:fillRect/>
          </a:stretch>
        </p:blipFill>
        <p:spPr>
          <a:xfrm>
            <a:off x="5060875" y="2179325"/>
            <a:ext cx="3763501" cy="2570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Holt Winters </a:t>
            </a:r>
            <a:r>
              <a:rPr lang="en" sz="1700"/>
              <a:t>Multiplicative Seasonality with Trend</a:t>
            </a:r>
            <a:endParaRPr sz="1700"/>
          </a:p>
        </p:txBody>
      </p:sp>
      <p:sp>
        <p:nvSpPr>
          <p:cNvPr id="470" name="Google Shape;470;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1" name="Google Shape;471;p41"/>
          <p:cNvSpPr txBox="1"/>
          <p:nvPr>
            <p:ph idx="1" type="body"/>
          </p:nvPr>
        </p:nvSpPr>
        <p:spPr>
          <a:xfrm>
            <a:off x="5306775" y="1215750"/>
            <a:ext cx="3477000" cy="2040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Suitable for </a:t>
            </a:r>
            <a:r>
              <a:rPr b="1" lang="en"/>
              <a:t>non-stationary data</a:t>
            </a:r>
            <a:endParaRPr b="1"/>
          </a:p>
          <a:p>
            <a:pPr indent="-304800" lvl="0" marL="457200" rtl="0" algn="l">
              <a:spcBef>
                <a:spcPts val="0"/>
              </a:spcBef>
              <a:spcAft>
                <a:spcPts val="0"/>
              </a:spcAft>
              <a:buSzPts val="1200"/>
              <a:buChar char="●"/>
            </a:pPr>
            <a:r>
              <a:rPr lang="en"/>
              <a:t>An extend of exponential smoothing to capture trend and seasonal </a:t>
            </a:r>
            <a:endParaRPr/>
          </a:p>
          <a:p>
            <a:pPr indent="-304800" lvl="0" marL="457200" rtl="0" algn="l">
              <a:spcBef>
                <a:spcPts val="0"/>
              </a:spcBef>
              <a:spcAft>
                <a:spcPts val="0"/>
              </a:spcAft>
              <a:buSzPts val="1200"/>
              <a:buChar char="●"/>
            </a:pPr>
            <a:r>
              <a:rPr lang="en"/>
              <a:t>The parameters </a:t>
            </a:r>
            <a:r>
              <a:rPr b="1" lang="en"/>
              <a:t>(alpha, beta, gamma) provide insights </a:t>
            </a:r>
            <a:r>
              <a:rPr lang="en"/>
              <a:t>into the level, trend, and seasonality</a:t>
            </a:r>
            <a:endParaRPr/>
          </a:p>
        </p:txBody>
      </p:sp>
      <p:graphicFrame>
        <p:nvGraphicFramePr>
          <p:cNvPr id="472" name="Google Shape;472;p41"/>
          <p:cNvGraphicFramePr/>
          <p:nvPr/>
        </p:nvGraphicFramePr>
        <p:xfrm>
          <a:off x="6019538" y="3454673"/>
          <a:ext cx="3000000" cy="3000000"/>
        </p:xfrm>
        <a:graphic>
          <a:graphicData uri="http://schemas.openxmlformats.org/drawingml/2006/table">
            <a:tbl>
              <a:tblPr>
                <a:noFill/>
                <a:tableStyleId>{C45128A8-23B1-424E-917B-FD9132F50DC2}</a:tableStyleId>
              </a:tblPr>
              <a:tblGrid>
                <a:gridCol w="1101775"/>
                <a:gridCol w="1170575"/>
              </a:tblGrid>
              <a:tr h="619700">
                <a:tc>
                  <a:txBody>
                    <a:bodyPr/>
                    <a:lstStyle/>
                    <a:p>
                      <a:pPr indent="0" lvl="0" marL="0" rtl="0" algn="ctr">
                        <a:spcBef>
                          <a:spcPts val="0"/>
                        </a:spcBef>
                        <a:spcAft>
                          <a:spcPts val="0"/>
                        </a:spcAft>
                        <a:buNone/>
                      </a:pPr>
                      <a:r>
                        <a:rPr b="1" lang="en" sz="1200">
                          <a:solidFill>
                            <a:schemeClr val="dk1"/>
                          </a:solidFill>
                          <a:latin typeface="Niramit"/>
                          <a:ea typeface="Niramit"/>
                          <a:cs typeface="Niramit"/>
                          <a:sym typeface="Niramit"/>
                        </a:rPr>
                        <a:t>RMSE</a:t>
                      </a:r>
                      <a:endParaRPr b="1" sz="1200">
                        <a:solidFill>
                          <a:schemeClr val="dk1"/>
                        </a:solidFill>
                        <a:latin typeface="Niramit"/>
                        <a:ea typeface="Niramit"/>
                        <a:cs typeface="Niramit"/>
                        <a:sym typeface="Niramit"/>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200">
                          <a:solidFill>
                            <a:schemeClr val="dk1"/>
                          </a:solidFill>
                          <a:latin typeface="Niramit"/>
                          <a:ea typeface="Niramit"/>
                          <a:cs typeface="Niramit"/>
                          <a:sym typeface="Niramit"/>
                        </a:rPr>
                        <a:t>sMAPE</a:t>
                      </a:r>
                      <a:endParaRPr b="1" sz="1200">
                        <a:solidFill>
                          <a:schemeClr val="dk1"/>
                        </a:solidFill>
                        <a:latin typeface="Niramit"/>
                        <a:ea typeface="Niramit"/>
                        <a:cs typeface="Niramit"/>
                        <a:sym typeface="Niramit"/>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482825">
                <a:tc>
                  <a:txBody>
                    <a:bodyPr/>
                    <a:lstStyle/>
                    <a:p>
                      <a:pPr indent="0" lvl="0" marL="0" marR="0" rtl="0" algn="ctr">
                        <a:lnSpc>
                          <a:spcPct val="100000"/>
                        </a:lnSpc>
                        <a:spcBef>
                          <a:spcPts val="0"/>
                        </a:spcBef>
                        <a:spcAft>
                          <a:spcPts val="0"/>
                        </a:spcAft>
                        <a:buNone/>
                      </a:pPr>
                      <a:r>
                        <a:rPr lang="en" sz="1200">
                          <a:solidFill>
                            <a:schemeClr val="dk1"/>
                          </a:solidFill>
                          <a:latin typeface="Niramit"/>
                          <a:ea typeface="Niramit"/>
                          <a:cs typeface="Niramit"/>
                          <a:sym typeface="Niramit"/>
                        </a:rPr>
                        <a:t>2918.20</a:t>
                      </a:r>
                      <a:endParaRPr sz="1200">
                        <a:solidFill>
                          <a:schemeClr val="dk1"/>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a:solidFill>
                            <a:schemeClr val="dk1"/>
                          </a:solidFill>
                          <a:latin typeface="Niramit"/>
                          <a:ea typeface="Niramit"/>
                          <a:cs typeface="Niramit"/>
                          <a:sym typeface="Niramit"/>
                        </a:rPr>
                        <a:t> 0.1379</a:t>
                      </a:r>
                      <a:endParaRPr sz="1200">
                        <a:solidFill>
                          <a:schemeClr val="dk1"/>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473" name="Google Shape;473;p41"/>
          <p:cNvPicPr preferRelativeResize="0"/>
          <p:nvPr/>
        </p:nvPicPr>
        <p:blipFill>
          <a:blip r:embed="rId3">
            <a:alphaModFix/>
          </a:blip>
          <a:stretch>
            <a:fillRect/>
          </a:stretch>
        </p:blipFill>
        <p:spPr>
          <a:xfrm>
            <a:off x="572525" y="1294549"/>
            <a:ext cx="4734250" cy="3378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Hierarchical Time Series (HTS)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9" name="Google Shape;479;p42"/>
          <p:cNvSpPr txBox="1"/>
          <p:nvPr>
            <p:ph idx="1" type="body"/>
          </p:nvPr>
        </p:nvSpPr>
        <p:spPr>
          <a:xfrm>
            <a:off x="6799600" y="1883825"/>
            <a:ext cx="2359800" cy="2570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sz="1300"/>
              <a:t>Top level:</a:t>
            </a:r>
            <a:r>
              <a:rPr lang="en" sz="1300"/>
              <a:t> </a:t>
            </a:r>
            <a:endParaRPr sz="1300"/>
          </a:p>
          <a:p>
            <a:pPr indent="0" lvl="0" marL="457200" rtl="0" algn="l">
              <a:spcBef>
                <a:spcPts val="0"/>
              </a:spcBef>
              <a:spcAft>
                <a:spcPts val="0"/>
              </a:spcAft>
              <a:buNone/>
            </a:pPr>
            <a:r>
              <a:rPr lang="en" sz="1300"/>
              <a:t>most aggregated (total cases)</a:t>
            </a:r>
            <a:endParaRPr sz="1300"/>
          </a:p>
          <a:p>
            <a:pPr indent="-298450" lvl="0" marL="457200" rtl="0" algn="l">
              <a:spcBef>
                <a:spcPts val="0"/>
              </a:spcBef>
              <a:spcAft>
                <a:spcPts val="0"/>
              </a:spcAft>
              <a:buSzPts val="1100"/>
              <a:buChar char="●"/>
            </a:pPr>
            <a:r>
              <a:rPr b="1" lang="en" sz="1300"/>
              <a:t>Bottom level:</a:t>
            </a:r>
            <a:r>
              <a:rPr lang="en" sz="1300"/>
              <a:t> </a:t>
            </a:r>
            <a:endParaRPr sz="1300"/>
          </a:p>
          <a:p>
            <a:pPr indent="0" lvl="0" marL="457200" rtl="0" algn="l">
              <a:spcBef>
                <a:spcPts val="0"/>
              </a:spcBef>
              <a:spcAft>
                <a:spcPts val="0"/>
              </a:spcAft>
              <a:buNone/>
            </a:pPr>
            <a:r>
              <a:rPr lang="en" sz="1300"/>
              <a:t>least aggregated (specific crime case types)</a:t>
            </a:r>
            <a:endParaRPr sz="1300"/>
          </a:p>
          <a:p>
            <a:pPr indent="-298450" lvl="0" marL="457200" rtl="0" algn="l">
              <a:spcBef>
                <a:spcPts val="0"/>
              </a:spcBef>
              <a:spcAft>
                <a:spcPts val="0"/>
              </a:spcAft>
              <a:buSzPts val="1100"/>
              <a:buChar char="●"/>
            </a:pPr>
            <a:r>
              <a:rPr lang="en" sz="1300"/>
              <a:t>Aggregate forecasts from </a:t>
            </a:r>
            <a:r>
              <a:rPr b="1" lang="en" sz="1300"/>
              <a:t>lower levels can refine the top-level forecasts and vice versa</a:t>
            </a:r>
            <a:endParaRPr b="1" sz="1300"/>
          </a:p>
        </p:txBody>
      </p:sp>
      <p:sp>
        <p:nvSpPr>
          <p:cNvPr id="480" name="Google Shape;480;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1" name="Google Shape;481;p42"/>
          <p:cNvPicPr preferRelativeResize="0"/>
          <p:nvPr/>
        </p:nvPicPr>
        <p:blipFill>
          <a:blip r:embed="rId3">
            <a:alphaModFix/>
          </a:blip>
          <a:stretch>
            <a:fillRect/>
          </a:stretch>
        </p:blipFill>
        <p:spPr>
          <a:xfrm>
            <a:off x="4426950" y="1260900"/>
            <a:ext cx="2404700" cy="3604226"/>
          </a:xfrm>
          <a:prstGeom prst="rect">
            <a:avLst/>
          </a:prstGeom>
          <a:noFill/>
          <a:ln>
            <a:noFill/>
          </a:ln>
        </p:spPr>
      </p:pic>
      <p:grpSp>
        <p:nvGrpSpPr>
          <p:cNvPr id="482" name="Google Shape;482;p42"/>
          <p:cNvGrpSpPr/>
          <p:nvPr/>
        </p:nvGrpSpPr>
        <p:grpSpPr>
          <a:xfrm>
            <a:off x="44950" y="1038000"/>
            <a:ext cx="4272799" cy="4050025"/>
            <a:chOff x="0" y="1050525"/>
            <a:chExt cx="4272799" cy="4050025"/>
          </a:xfrm>
        </p:grpSpPr>
        <p:pic>
          <p:nvPicPr>
            <p:cNvPr id="483" name="Google Shape;483;p42"/>
            <p:cNvPicPr preferRelativeResize="0"/>
            <p:nvPr/>
          </p:nvPicPr>
          <p:blipFill>
            <a:blip r:embed="rId4">
              <a:alphaModFix/>
            </a:blip>
            <a:stretch>
              <a:fillRect/>
            </a:stretch>
          </p:blipFill>
          <p:spPr>
            <a:xfrm>
              <a:off x="422125" y="1050525"/>
              <a:ext cx="3850674" cy="3850674"/>
            </a:xfrm>
            <a:prstGeom prst="rect">
              <a:avLst/>
            </a:prstGeom>
            <a:noFill/>
            <a:ln>
              <a:noFill/>
            </a:ln>
          </p:spPr>
        </p:pic>
        <p:sp>
          <p:nvSpPr>
            <p:cNvPr id="484" name="Google Shape;484;p42"/>
            <p:cNvSpPr txBox="1"/>
            <p:nvPr/>
          </p:nvSpPr>
          <p:spPr>
            <a:xfrm>
              <a:off x="847450" y="479275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800">
                  <a:solidFill>
                    <a:srgbClr val="3D3D38"/>
                  </a:solidFill>
                  <a:latin typeface="Albert Sans"/>
                  <a:ea typeface="Albert Sans"/>
                  <a:cs typeface="Albert Sans"/>
                  <a:sym typeface="Albert Sans"/>
                </a:rPr>
                <a:t>Tree structure: </a:t>
              </a:r>
              <a:r>
                <a:rPr lang="en" sz="800">
                  <a:solidFill>
                    <a:srgbClr val="3D3D38"/>
                  </a:solidFill>
                  <a:latin typeface="Albert Sans"/>
                  <a:ea typeface="Albert Sans"/>
                  <a:cs typeface="Albert Sans"/>
                  <a:sym typeface="Albert Sans"/>
                </a:rPr>
                <a:t>Hierarchy of time series data </a:t>
              </a:r>
              <a:endParaRPr sz="800">
                <a:solidFill>
                  <a:srgbClr val="3D3D38"/>
                </a:solidFill>
                <a:latin typeface="Albert Sans"/>
                <a:ea typeface="Albert Sans"/>
                <a:cs typeface="Albert Sans"/>
                <a:sym typeface="Albert Sans"/>
              </a:endParaRPr>
            </a:p>
          </p:txBody>
        </p:sp>
        <p:sp>
          <p:nvSpPr>
            <p:cNvPr id="485" name="Google Shape;485;p42"/>
            <p:cNvSpPr txBox="1"/>
            <p:nvPr/>
          </p:nvSpPr>
          <p:spPr>
            <a:xfrm>
              <a:off x="0" y="1177225"/>
              <a:ext cx="627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700">
                  <a:solidFill>
                    <a:srgbClr val="CC882D"/>
                  </a:solidFill>
                  <a:latin typeface="Albert Sans"/>
                  <a:ea typeface="Albert Sans"/>
                  <a:cs typeface="Albert Sans"/>
                  <a:sym typeface="Albert Sans"/>
                </a:rPr>
                <a:t>Level 0</a:t>
              </a:r>
              <a:endParaRPr b="1" sz="700">
                <a:solidFill>
                  <a:srgbClr val="CC882D"/>
                </a:solidFill>
                <a:latin typeface="Albert Sans"/>
                <a:ea typeface="Albert Sans"/>
                <a:cs typeface="Albert Sans"/>
                <a:sym typeface="Albert Sans"/>
              </a:endParaRPr>
            </a:p>
          </p:txBody>
        </p:sp>
        <p:sp>
          <p:nvSpPr>
            <p:cNvPr id="486" name="Google Shape;486;p42"/>
            <p:cNvSpPr txBox="1"/>
            <p:nvPr/>
          </p:nvSpPr>
          <p:spPr>
            <a:xfrm>
              <a:off x="0" y="1469725"/>
              <a:ext cx="4554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700">
                  <a:solidFill>
                    <a:srgbClr val="86A141"/>
                  </a:solidFill>
                  <a:latin typeface="Albert Sans"/>
                  <a:ea typeface="Albert Sans"/>
                  <a:cs typeface="Albert Sans"/>
                  <a:sym typeface="Albert Sans"/>
                </a:rPr>
                <a:t>Level 1</a:t>
              </a:r>
              <a:endParaRPr b="1" sz="700">
                <a:solidFill>
                  <a:srgbClr val="86A141"/>
                </a:solidFill>
                <a:latin typeface="Albert Sans"/>
                <a:ea typeface="Albert Sans"/>
                <a:cs typeface="Albert Sans"/>
                <a:sym typeface="Albert Sans"/>
              </a:endParaRPr>
            </a:p>
          </p:txBody>
        </p:sp>
        <p:sp>
          <p:nvSpPr>
            <p:cNvPr id="487" name="Google Shape;487;p42"/>
            <p:cNvSpPr txBox="1"/>
            <p:nvPr/>
          </p:nvSpPr>
          <p:spPr>
            <a:xfrm>
              <a:off x="0" y="2780425"/>
              <a:ext cx="5487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700">
                  <a:solidFill>
                    <a:srgbClr val="1B200D"/>
                  </a:solidFill>
                  <a:latin typeface="Albert Sans"/>
                  <a:ea typeface="Albert Sans"/>
                  <a:cs typeface="Albert Sans"/>
                  <a:sym typeface="Albert Sans"/>
                </a:rPr>
                <a:t>Level 2</a:t>
              </a:r>
              <a:endParaRPr b="1" sz="700">
                <a:solidFill>
                  <a:srgbClr val="1B200D"/>
                </a:solidFill>
                <a:latin typeface="Albert Sans"/>
                <a:ea typeface="Albert Sans"/>
                <a:cs typeface="Albert Sans"/>
                <a:sym typeface="Albert Sans"/>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HTS - Forecasting</a:t>
            </a:r>
            <a:endParaRPr/>
          </a:p>
        </p:txBody>
      </p:sp>
      <p:sp>
        <p:nvSpPr>
          <p:cNvPr id="493" name="Google Shape;493;p43"/>
          <p:cNvSpPr txBox="1"/>
          <p:nvPr>
            <p:ph idx="1" type="body"/>
          </p:nvPr>
        </p:nvSpPr>
        <p:spPr>
          <a:xfrm>
            <a:off x="6284425" y="3403410"/>
            <a:ext cx="2485500" cy="14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A</a:t>
            </a:r>
            <a:r>
              <a:rPr lang="en"/>
              <a:t>llocate resources effectively to address crime in different districts and types of crimes.</a:t>
            </a:r>
            <a:endParaRPr/>
          </a:p>
        </p:txBody>
      </p:sp>
      <p:sp>
        <p:nvSpPr>
          <p:cNvPr id="494" name="Google Shape;494;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95" name="Google Shape;495;p43"/>
          <p:cNvGraphicFramePr/>
          <p:nvPr/>
        </p:nvGraphicFramePr>
        <p:xfrm>
          <a:off x="6284413" y="1458948"/>
          <a:ext cx="3000000" cy="3000000"/>
        </p:xfrm>
        <a:graphic>
          <a:graphicData uri="http://schemas.openxmlformats.org/drawingml/2006/table">
            <a:tbl>
              <a:tblPr>
                <a:noFill/>
                <a:tableStyleId>{C45128A8-23B1-424E-917B-FD9132F50DC2}</a:tableStyleId>
              </a:tblPr>
              <a:tblGrid>
                <a:gridCol w="1101775"/>
                <a:gridCol w="1170575"/>
              </a:tblGrid>
              <a:tr h="619700">
                <a:tc>
                  <a:txBody>
                    <a:bodyPr/>
                    <a:lstStyle/>
                    <a:p>
                      <a:pPr indent="0" lvl="0" marL="0" rtl="0" algn="ctr">
                        <a:spcBef>
                          <a:spcPts val="0"/>
                        </a:spcBef>
                        <a:spcAft>
                          <a:spcPts val="0"/>
                        </a:spcAft>
                        <a:buNone/>
                      </a:pPr>
                      <a:r>
                        <a:rPr b="1" lang="en" sz="1200">
                          <a:solidFill>
                            <a:schemeClr val="dk1"/>
                          </a:solidFill>
                          <a:latin typeface="Niramit"/>
                          <a:ea typeface="Niramit"/>
                          <a:cs typeface="Niramit"/>
                          <a:sym typeface="Niramit"/>
                        </a:rPr>
                        <a:t>RMSE</a:t>
                      </a:r>
                      <a:endParaRPr b="1" sz="1200">
                        <a:solidFill>
                          <a:schemeClr val="dk1"/>
                        </a:solidFill>
                        <a:latin typeface="Niramit"/>
                        <a:ea typeface="Niramit"/>
                        <a:cs typeface="Niramit"/>
                        <a:sym typeface="Niramit"/>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200">
                          <a:solidFill>
                            <a:schemeClr val="dk1"/>
                          </a:solidFill>
                          <a:latin typeface="Niramit"/>
                          <a:ea typeface="Niramit"/>
                          <a:cs typeface="Niramit"/>
                          <a:sym typeface="Niramit"/>
                        </a:rPr>
                        <a:t>sMAPE</a:t>
                      </a:r>
                      <a:endParaRPr b="1" sz="1200">
                        <a:solidFill>
                          <a:schemeClr val="dk1"/>
                        </a:solidFill>
                        <a:latin typeface="Niramit"/>
                        <a:ea typeface="Niramit"/>
                        <a:cs typeface="Niramit"/>
                        <a:sym typeface="Niramit"/>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482825">
                <a:tc>
                  <a:txBody>
                    <a:bodyPr/>
                    <a:lstStyle/>
                    <a:p>
                      <a:pPr indent="0" lvl="0" marL="0" rtl="0" algn="ctr">
                        <a:spcBef>
                          <a:spcPts val="0"/>
                        </a:spcBef>
                        <a:spcAft>
                          <a:spcPts val="0"/>
                        </a:spcAft>
                        <a:buNone/>
                      </a:pPr>
                      <a:r>
                        <a:rPr lang="en" sz="1200">
                          <a:solidFill>
                            <a:schemeClr val="dk1"/>
                          </a:solidFill>
                          <a:latin typeface="Niramit"/>
                          <a:ea typeface="Niramit"/>
                          <a:cs typeface="Niramit"/>
                          <a:sym typeface="Niramit"/>
                        </a:rPr>
                        <a:t> 2163.34</a:t>
                      </a:r>
                      <a:endParaRPr sz="1200">
                        <a:solidFill>
                          <a:schemeClr val="dk1"/>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Niramit"/>
                          <a:ea typeface="Niramit"/>
                          <a:cs typeface="Niramit"/>
                          <a:sym typeface="Niramit"/>
                        </a:rPr>
                        <a:t>0.1037</a:t>
                      </a:r>
                      <a:endParaRPr sz="1200">
                        <a:solidFill>
                          <a:schemeClr val="dk1"/>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496" name="Google Shape;496;p43"/>
          <p:cNvPicPr preferRelativeResize="0"/>
          <p:nvPr/>
        </p:nvPicPr>
        <p:blipFill>
          <a:blip r:embed="rId3">
            <a:alphaModFix/>
          </a:blip>
          <a:stretch>
            <a:fillRect/>
          </a:stretch>
        </p:blipFill>
        <p:spPr>
          <a:xfrm>
            <a:off x="422899" y="1305575"/>
            <a:ext cx="5452001" cy="3371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Our Team</a:t>
            </a:r>
            <a:endParaRPr/>
          </a:p>
        </p:txBody>
      </p:sp>
      <p:sp>
        <p:nvSpPr>
          <p:cNvPr id="278" name="Google Shape;278;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9" name="Google Shape;279;p26"/>
          <p:cNvPicPr preferRelativeResize="0"/>
          <p:nvPr/>
        </p:nvPicPr>
        <p:blipFill rotWithShape="1">
          <a:blip r:embed="rId3">
            <a:alphaModFix/>
          </a:blip>
          <a:srcRect b="0" l="4543" r="4215" t="0"/>
          <a:stretch/>
        </p:blipFill>
        <p:spPr>
          <a:xfrm>
            <a:off x="4933862" y="1568275"/>
            <a:ext cx="1401825" cy="1536399"/>
          </a:xfrm>
          <a:prstGeom prst="rect">
            <a:avLst/>
          </a:prstGeom>
          <a:noFill/>
          <a:ln>
            <a:noFill/>
          </a:ln>
        </p:spPr>
      </p:pic>
      <p:sp>
        <p:nvSpPr>
          <p:cNvPr id="280" name="Google Shape;280;p26"/>
          <p:cNvSpPr txBox="1"/>
          <p:nvPr/>
        </p:nvSpPr>
        <p:spPr>
          <a:xfrm>
            <a:off x="5064100" y="3303950"/>
            <a:ext cx="12276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Albert Sans"/>
                <a:ea typeface="Albert Sans"/>
                <a:cs typeface="Albert Sans"/>
                <a:sym typeface="Albert Sans"/>
              </a:rPr>
              <a:t>Liuyi Pan</a:t>
            </a:r>
            <a:endParaRPr sz="1300">
              <a:solidFill>
                <a:schemeClr val="dk1"/>
              </a:solidFill>
              <a:latin typeface="Albert Sans"/>
              <a:ea typeface="Albert Sans"/>
              <a:cs typeface="Albert Sans"/>
              <a:sym typeface="Albert Sans"/>
            </a:endParaRPr>
          </a:p>
        </p:txBody>
      </p:sp>
      <p:pic>
        <p:nvPicPr>
          <p:cNvPr id="281" name="Google Shape;281;p26"/>
          <p:cNvPicPr preferRelativeResize="0"/>
          <p:nvPr/>
        </p:nvPicPr>
        <p:blipFill>
          <a:blip r:embed="rId4">
            <a:alphaModFix/>
          </a:blip>
          <a:stretch>
            <a:fillRect/>
          </a:stretch>
        </p:blipFill>
        <p:spPr>
          <a:xfrm>
            <a:off x="7186515" y="1568275"/>
            <a:ext cx="1238572" cy="1536399"/>
          </a:xfrm>
          <a:prstGeom prst="rect">
            <a:avLst/>
          </a:prstGeom>
          <a:noFill/>
          <a:ln>
            <a:noFill/>
          </a:ln>
        </p:spPr>
      </p:pic>
      <p:pic>
        <p:nvPicPr>
          <p:cNvPr id="282" name="Google Shape;282;p26"/>
          <p:cNvPicPr preferRelativeResize="0"/>
          <p:nvPr/>
        </p:nvPicPr>
        <p:blipFill rotWithShape="1">
          <a:blip r:embed="rId5">
            <a:alphaModFix/>
          </a:blip>
          <a:srcRect b="12319" l="0" r="3493" t="0"/>
          <a:stretch/>
        </p:blipFill>
        <p:spPr>
          <a:xfrm>
            <a:off x="2726825" y="1568287"/>
            <a:ext cx="1352800" cy="1536400"/>
          </a:xfrm>
          <a:prstGeom prst="rect">
            <a:avLst/>
          </a:prstGeom>
          <a:noFill/>
          <a:ln>
            <a:noFill/>
          </a:ln>
        </p:spPr>
      </p:pic>
      <p:sp>
        <p:nvSpPr>
          <p:cNvPr id="283" name="Google Shape;283;p26"/>
          <p:cNvSpPr txBox="1"/>
          <p:nvPr/>
        </p:nvSpPr>
        <p:spPr>
          <a:xfrm>
            <a:off x="7364113" y="3354350"/>
            <a:ext cx="11286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Albert Sans"/>
                <a:ea typeface="Albert Sans"/>
                <a:cs typeface="Albert Sans"/>
                <a:sym typeface="Albert Sans"/>
              </a:rPr>
              <a:t>Marian Xu</a:t>
            </a:r>
            <a:endParaRPr sz="1300">
              <a:solidFill>
                <a:schemeClr val="dk1"/>
              </a:solidFill>
              <a:latin typeface="Albert Sans"/>
              <a:ea typeface="Albert Sans"/>
              <a:cs typeface="Albert Sans"/>
              <a:sym typeface="Albert Sans"/>
            </a:endParaRPr>
          </a:p>
        </p:txBody>
      </p:sp>
      <p:sp>
        <p:nvSpPr>
          <p:cNvPr id="284" name="Google Shape;284;p26"/>
          <p:cNvSpPr txBox="1"/>
          <p:nvPr/>
        </p:nvSpPr>
        <p:spPr>
          <a:xfrm>
            <a:off x="2764100" y="3303950"/>
            <a:ext cx="12276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Albert Sans"/>
                <a:ea typeface="Albert Sans"/>
                <a:cs typeface="Albert Sans"/>
                <a:sym typeface="Albert Sans"/>
              </a:rPr>
              <a:t>Yifan Han</a:t>
            </a:r>
            <a:endParaRPr sz="1300">
              <a:solidFill>
                <a:schemeClr val="dk1"/>
              </a:solidFill>
              <a:latin typeface="Albert Sans"/>
              <a:ea typeface="Albert Sans"/>
              <a:cs typeface="Albert Sans"/>
              <a:sym typeface="Albert Sans"/>
            </a:endParaRPr>
          </a:p>
        </p:txBody>
      </p:sp>
      <p:sp>
        <p:nvSpPr>
          <p:cNvPr id="285" name="Google Shape;285;p26"/>
          <p:cNvSpPr txBox="1"/>
          <p:nvPr/>
        </p:nvSpPr>
        <p:spPr>
          <a:xfrm>
            <a:off x="651275" y="3303938"/>
            <a:ext cx="12276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Albert Sans"/>
                <a:ea typeface="Albert Sans"/>
                <a:cs typeface="Albert Sans"/>
                <a:sym typeface="Albert Sans"/>
              </a:rPr>
              <a:t>Haoyu Zhang</a:t>
            </a:r>
            <a:endParaRPr sz="1300">
              <a:solidFill>
                <a:schemeClr val="dk1"/>
              </a:solidFill>
              <a:latin typeface="Albert Sans"/>
              <a:ea typeface="Albert Sans"/>
              <a:cs typeface="Albert Sans"/>
              <a:sym typeface="Albert Sans"/>
            </a:endParaRPr>
          </a:p>
        </p:txBody>
      </p:sp>
      <p:pic>
        <p:nvPicPr>
          <p:cNvPr descr="A person in a graduation gown&#10;&#10;Description automatically generated" id="286" name="Google Shape;286;p26"/>
          <p:cNvPicPr preferRelativeResize="0"/>
          <p:nvPr/>
        </p:nvPicPr>
        <p:blipFill rotWithShape="1">
          <a:blip r:embed="rId6">
            <a:alphaModFix/>
          </a:blip>
          <a:srcRect b="0" l="0" r="0" t="11158"/>
          <a:stretch/>
        </p:blipFill>
        <p:spPr>
          <a:xfrm>
            <a:off x="672463" y="1615450"/>
            <a:ext cx="1200200" cy="1489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Bayesian Structural Time Series (BSTS) </a:t>
            </a:r>
            <a:endParaRPr/>
          </a:p>
        </p:txBody>
      </p:sp>
      <p:sp>
        <p:nvSpPr>
          <p:cNvPr id="502" name="Google Shape;502;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3" name="Google Shape;503;p44"/>
          <p:cNvPicPr preferRelativeResize="0"/>
          <p:nvPr/>
        </p:nvPicPr>
        <p:blipFill>
          <a:blip r:embed="rId3">
            <a:alphaModFix/>
          </a:blip>
          <a:stretch>
            <a:fillRect/>
          </a:stretch>
        </p:blipFill>
        <p:spPr>
          <a:xfrm>
            <a:off x="720000" y="1692500"/>
            <a:ext cx="3167250" cy="2111500"/>
          </a:xfrm>
          <a:prstGeom prst="rect">
            <a:avLst/>
          </a:prstGeom>
          <a:noFill/>
          <a:ln>
            <a:noFill/>
          </a:ln>
        </p:spPr>
      </p:pic>
      <p:sp>
        <p:nvSpPr>
          <p:cNvPr id="504" name="Google Shape;504;p44"/>
          <p:cNvSpPr txBox="1"/>
          <p:nvPr/>
        </p:nvSpPr>
        <p:spPr>
          <a:xfrm>
            <a:off x="4260200" y="1556938"/>
            <a:ext cx="45441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latin typeface="Albert Sans"/>
                <a:ea typeface="Albert Sans"/>
                <a:cs typeface="Albert Sans"/>
                <a:sym typeface="Albert Sans"/>
              </a:rPr>
              <a:t>Flexibility and Transparency: </a:t>
            </a:r>
            <a:r>
              <a:rPr lang="en">
                <a:latin typeface="Albert Sans"/>
                <a:ea typeface="Albert Sans"/>
                <a:cs typeface="Albert Sans"/>
                <a:sym typeface="Albert Sans"/>
              </a:rPr>
              <a:t>we can handle and visualize the underlying components, e.g. trend, seasonality, regression</a:t>
            </a:r>
            <a:endParaRPr>
              <a:latin typeface="Albert Sans"/>
              <a:ea typeface="Albert Sans"/>
              <a:cs typeface="Albert Sans"/>
              <a:sym typeface="Albert Sans"/>
            </a:endParaRPr>
          </a:p>
          <a:p>
            <a:pPr indent="-317500" lvl="0" marL="457200" rtl="0" algn="l">
              <a:lnSpc>
                <a:spcPct val="115000"/>
              </a:lnSpc>
              <a:spcBef>
                <a:spcPts val="0"/>
              </a:spcBef>
              <a:spcAft>
                <a:spcPts val="0"/>
              </a:spcAft>
              <a:buSzPts val="1400"/>
              <a:buChar char="●"/>
            </a:pPr>
            <a:r>
              <a:rPr b="1" lang="en">
                <a:latin typeface="Albert Sans"/>
                <a:ea typeface="Albert Sans"/>
                <a:cs typeface="Albert Sans"/>
                <a:sym typeface="Albert Sans"/>
              </a:rPr>
              <a:t>Incorporating External Variables: </a:t>
            </a:r>
            <a:r>
              <a:rPr lang="en">
                <a:latin typeface="Albert Sans"/>
                <a:ea typeface="Albert Sans"/>
                <a:cs typeface="Albert Sans"/>
                <a:sym typeface="Albert Sans"/>
              </a:rPr>
              <a:t>Allows the inclusion of external predictors like weather, holidays, and socioeconomic factors.</a:t>
            </a:r>
            <a:endParaRPr>
              <a:latin typeface="Albert Sans"/>
              <a:ea typeface="Albert Sans"/>
              <a:cs typeface="Albert Sans"/>
              <a:sym typeface="Albert Sans"/>
            </a:endParaRPr>
          </a:p>
          <a:p>
            <a:pPr indent="-317500" lvl="0" marL="457200" rtl="0" algn="l">
              <a:lnSpc>
                <a:spcPct val="115000"/>
              </a:lnSpc>
              <a:spcBef>
                <a:spcPts val="0"/>
              </a:spcBef>
              <a:spcAft>
                <a:spcPts val="0"/>
              </a:spcAft>
              <a:buSzPts val="1400"/>
              <a:buFont typeface="Albert Sans"/>
              <a:buChar char="●"/>
            </a:pPr>
            <a:r>
              <a:rPr b="1" lang="en">
                <a:latin typeface="Albert Sans"/>
                <a:ea typeface="Albert Sans"/>
                <a:cs typeface="Albert Sans"/>
                <a:sym typeface="Albert Sans"/>
              </a:rPr>
              <a:t>Handling Uncertainty: </a:t>
            </a:r>
            <a:r>
              <a:rPr lang="en">
                <a:latin typeface="Albert Sans"/>
                <a:ea typeface="Albert Sans"/>
                <a:cs typeface="Albert Sans"/>
                <a:sym typeface="Albert Sans"/>
              </a:rPr>
              <a:t>Ability to incorporate uncertainty into our forecasts so we can quantify future risk.</a:t>
            </a:r>
            <a:endParaRPr>
              <a:latin typeface="Albert Sans"/>
              <a:ea typeface="Albert Sans"/>
              <a:cs typeface="Albert Sans"/>
              <a:sym typeface="Albert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BSTS - Model Comparison</a:t>
            </a:r>
            <a:endParaRPr/>
          </a:p>
        </p:txBody>
      </p:sp>
      <p:sp>
        <p:nvSpPr>
          <p:cNvPr id="510" name="Google Shape;51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1" name="Google Shape;511;p45"/>
          <p:cNvSpPr txBox="1"/>
          <p:nvPr/>
        </p:nvSpPr>
        <p:spPr>
          <a:xfrm>
            <a:off x="720000" y="1077575"/>
            <a:ext cx="78369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latin typeface="Albert Sans"/>
                <a:ea typeface="Albert Sans"/>
                <a:cs typeface="Albert Sans"/>
                <a:sym typeface="Albert Sans"/>
              </a:rPr>
              <a:t>State Components:</a:t>
            </a:r>
            <a:endParaRPr b="1" sz="1300">
              <a:latin typeface="Albert Sans"/>
              <a:ea typeface="Albert Sans"/>
              <a:cs typeface="Albert Sans"/>
              <a:sym typeface="Albert Sans"/>
            </a:endParaRPr>
          </a:p>
          <a:p>
            <a:pPr indent="-311150" lvl="0" marL="457200" rtl="0" algn="l">
              <a:lnSpc>
                <a:spcPct val="115000"/>
              </a:lnSpc>
              <a:spcBef>
                <a:spcPts val="0"/>
              </a:spcBef>
              <a:spcAft>
                <a:spcPts val="0"/>
              </a:spcAft>
              <a:buSzPts val="1300"/>
              <a:buChar char="●"/>
            </a:pPr>
            <a:r>
              <a:rPr b="1" lang="en" sz="1300">
                <a:latin typeface="Albert Sans"/>
                <a:ea typeface="Albert Sans"/>
                <a:cs typeface="Albert Sans"/>
                <a:sym typeface="Albert Sans"/>
              </a:rPr>
              <a:t>Model 1: </a:t>
            </a:r>
            <a:r>
              <a:rPr lang="en" sz="1300">
                <a:latin typeface="Albert Sans"/>
                <a:ea typeface="Albert Sans"/>
                <a:cs typeface="Albert Sans"/>
                <a:sym typeface="Albert Sans"/>
              </a:rPr>
              <a:t>Trend + Monthly S</a:t>
            </a:r>
            <a:r>
              <a:rPr lang="en" sz="1300">
                <a:latin typeface="Albert Sans"/>
                <a:ea typeface="Albert Sans"/>
                <a:cs typeface="Albert Sans"/>
                <a:sym typeface="Albert Sans"/>
              </a:rPr>
              <a:t>easonality</a:t>
            </a:r>
            <a:endParaRPr sz="1300">
              <a:latin typeface="Albert Sans"/>
              <a:ea typeface="Albert Sans"/>
              <a:cs typeface="Albert Sans"/>
              <a:sym typeface="Albert Sans"/>
            </a:endParaRPr>
          </a:p>
          <a:p>
            <a:pPr indent="-311150" lvl="0" marL="457200" rtl="0" algn="l">
              <a:lnSpc>
                <a:spcPct val="115000"/>
              </a:lnSpc>
              <a:spcBef>
                <a:spcPts val="0"/>
              </a:spcBef>
              <a:spcAft>
                <a:spcPts val="0"/>
              </a:spcAft>
              <a:buSzPts val="1300"/>
              <a:buChar char="●"/>
            </a:pPr>
            <a:r>
              <a:rPr b="1" lang="en" sz="1300">
                <a:latin typeface="Albert Sans"/>
                <a:ea typeface="Albert Sans"/>
                <a:cs typeface="Albert Sans"/>
                <a:sym typeface="Albert Sans"/>
              </a:rPr>
              <a:t>Model 2:</a:t>
            </a:r>
            <a:r>
              <a:rPr lang="en" sz="1300">
                <a:latin typeface="Albert Sans"/>
                <a:ea typeface="Albert Sans"/>
                <a:cs typeface="Albert Sans"/>
                <a:sym typeface="Albert Sans"/>
              </a:rPr>
              <a:t> Trend + Monthly </a:t>
            </a:r>
            <a:r>
              <a:rPr lang="en" sz="1300">
                <a:latin typeface="Albert Sans"/>
                <a:ea typeface="Albert Sans"/>
                <a:cs typeface="Albert Sans"/>
                <a:sym typeface="Albert Sans"/>
              </a:rPr>
              <a:t>Seasonality </a:t>
            </a:r>
            <a:r>
              <a:rPr lang="en" sz="1300">
                <a:latin typeface="Albert Sans"/>
                <a:ea typeface="Albert Sans"/>
                <a:cs typeface="Albert Sans"/>
                <a:sym typeface="Albert Sans"/>
              </a:rPr>
              <a:t>+ Regression (with unemployment rate)</a:t>
            </a:r>
            <a:endParaRPr sz="1300">
              <a:latin typeface="Albert Sans"/>
              <a:ea typeface="Albert Sans"/>
              <a:cs typeface="Albert Sans"/>
              <a:sym typeface="Albert Sans"/>
            </a:endParaRPr>
          </a:p>
          <a:p>
            <a:pPr indent="-311150" lvl="0" marL="457200" rtl="0" algn="l">
              <a:lnSpc>
                <a:spcPct val="115000"/>
              </a:lnSpc>
              <a:spcBef>
                <a:spcPts val="0"/>
              </a:spcBef>
              <a:spcAft>
                <a:spcPts val="0"/>
              </a:spcAft>
              <a:buSzPts val="1300"/>
              <a:buChar char="●"/>
            </a:pPr>
            <a:r>
              <a:rPr b="1" lang="en" sz="1300">
                <a:latin typeface="Albert Sans"/>
                <a:ea typeface="Albert Sans"/>
                <a:cs typeface="Albert Sans"/>
                <a:sym typeface="Albert Sans"/>
              </a:rPr>
              <a:t>Model 3: </a:t>
            </a:r>
            <a:r>
              <a:rPr lang="en" sz="1300">
                <a:latin typeface="Albert Sans"/>
                <a:ea typeface="Albert Sans"/>
                <a:cs typeface="Albert Sans"/>
                <a:sym typeface="Albert Sans"/>
              </a:rPr>
              <a:t>Dynamic regression (with unemployment rate)</a:t>
            </a:r>
            <a:endParaRPr>
              <a:latin typeface="Albert Sans"/>
              <a:ea typeface="Albert Sans"/>
              <a:cs typeface="Albert Sans"/>
              <a:sym typeface="Albert Sans"/>
            </a:endParaRPr>
          </a:p>
        </p:txBody>
      </p:sp>
      <p:sp>
        <p:nvSpPr>
          <p:cNvPr id="512" name="Google Shape;512;p45"/>
          <p:cNvSpPr txBox="1"/>
          <p:nvPr/>
        </p:nvSpPr>
        <p:spPr>
          <a:xfrm>
            <a:off x="5323600" y="4411000"/>
            <a:ext cx="3275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latin typeface="Albert Sans"/>
                <a:ea typeface="Albert Sans"/>
                <a:cs typeface="Albert Sans"/>
                <a:sym typeface="Albert Sans"/>
              </a:rPr>
              <a:t>Model 1 </a:t>
            </a:r>
            <a:r>
              <a:rPr lang="en" sz="1100">
                <a:latin typeface="Albert Sans"/>
                <a:ea typeface="Albert Sans"/>
                <a:cs typeface="Albert Sans"/>
                <a:sym typeface="Albert Sans"/>
              </a:rPr>
              <a:t>has the lowest RMSE and sMAPE.</a:t>
            </a:r>
            <a:endParaRPr sz="1300">
              <a:latin typeface="Albert Sans"/>
              <a:ea typeface="Albert Sans"/>
              <a:cs typeface="Albert Sans"/>
              <a:sym typeface="Albert Sans"/>
            </a:endParaRPr>
          </a:p>
        </p:txBody>
      </p:sp>
      <p:pic>
        <p:nvPicPr>
          <p:cNvPr id="513" name="Google Shape;513;p45"/>
          <p:cNvPicPr preferRelativeResize="0"/>
          <p:nvPr/>
        </p:nvPicPr>
        <p:blipFill>
          <a:blip r:embed="rId3">
            <a:alphaModFix/>
          </a:blip>
          <a:stretch>
            <a:fillRect/>
          </a:stretch>
        </p:blipFill>
        <p:spPr>
          <a:xfrm>
            <a:off x="881775" y="2152773"/>
            <a:ext cx="3595225" cy="2154740"/>
          </a:xfrm>
          <a:prstGeom prst="rect">
            <a:avLst/>
          </a:prstGeom>
          <a:noFill/>
          <a:ln>
            <a:noFill/>
          </a:ln>
        </p:spPr>
      </p:pic>
      <p:sp>
        <p:nvSpPr>
          <p:cNvPr id="514" name="Google Shape;514;p45"/>
          <p:cNvSpPr txBox="1"/>
          <p:nvPr/>
        </p:nvSpPr>
        <p:spPr>
          <a:xfrm>
            <a:off x="770900" y="4363950"/>
            <a:ext cx="42687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Albert Sans"/>
                <a:ea typeface="Albert Sans"/>
                <a:cs typeface="Albert Sans"/>
                <a:sym typeface="Albert Sans"/>
              </a:rPr>
              <a:t>The additional predictor - the unemployment rate - used to fit Models 2 and 3 did </a:t>
            </a:r>
            <a:r>
              <a:rPr b="1" lang="en" sz="1100">
                <a:latin typeface="Albert Sans"/>
                <a:ea typeface="Albert Sans"/>
                <a:cs typeface="Albert Sans"/>
                <a:sym typeface="Albert Sans"/>
              </a:rPr>
              <a:t>not </a:t>
            </a:r>
            <a:r>
              <a:rPr lang="en" sz="1100">
                <a:latin typeface="Albert Sans"/>
                <a:ea typeface="Albert Sans"/>
                <a:cs typeface="Albert Sans"/>
                <a:sym typeface="Albert Sans"/>
              </a:rPr>
              <a:t>produce additional predictive accuracy.</a:t>
            </a:r>
            <a:endParaRPr sz="1300">
              <a:latin typeface="Albert Sans"/>
              <a:ea typeface="Albert Sans"/>
              <a:cs typeface="Albert Sans"/>
              <a:sym typeface="Albert Sans"/>
            </a:endParaRPr>
          </a:p>
        </p:txBody>
      </p:sp>
      <p:pic>
        <p:nvPicPr>
          <p:cNvPr id="515" name="Google Shape;515;p45"/>
          <p:cNvPicPr preferRelativeResize="0"/>
          <p:nvPr/>
        </p:nvPicPr>
        <p:blipFill>
          <a:blip r:embed="rId4">
            <a:alphaModFix/>
          </a:blip>
          <a:stretch>
            <a:fillRect/>
          </a:stretch>
        </p:blipFill>
        <p:spPr>
          <a:xfrm>
            <a:off x="5301825" y="2239025"/>
            <a:ext cx="3319250" cy="1982225"/>
          </a:xfrm>
          <a:prstGeom prst="rect">
            <a:avLst/>
          </a:prstGeom>
          <a:noFill/>
          <a:ln>
            <a:noFill/>
          </a:ln>
        </p:spPr>
      </p:pic>
      <p:sp>
        <p:nvSpPr>
          <p:cNvPr id="516" name="Google Shape;516;p45"/>
          <p:cNvSpPr/>
          <p:nvPr/>
        </p:nvSpPr>
        <p:spPr>
          <a:xfrm>
            <a:off x="5533750" y="3202963"/>
            <a:ext cx="2951700" cy="250800"/>
          </a:xfrm>
          <a:prstGeom prst="rect">
            <a:avLst/>
          </a:prstGeom>
          <a:solidFill>
            <a:srgbClr val="FF6B65">
              <a:alpha val="19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BSTS - Forecasting</a:t>
            </a:r>
            <a:endParaRPr/>
          </a:p>
        </p:txBody>
      </p:sp>
      <p:sp>
        <p:nvSpPr>
          <p:cNvPr id="522" name="Google Shape;522;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3" name="Google Shape;523;p46"/>
          <p:cNvSpPr txBox="1"/>
          <p:nvPr/>
        </p:nvSpPr>
        <p:spPr>
          <a:xfrm>
            <a:off x="1471800" y="1189150"/>
            <a:ext cx="6543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Albert Sans"/>
                <a:ea typeface="Albert Sans"/>
                <a:cs typeface="Albert Sans"/>
                <a:sym typeface="Albert Sans"/>
              </a:rPr>
              <a:t>Final Model:</a:t>
            </a:r>
            <a:r>
              <a:rPr lang="en">
                <a:latin typeface="Albert Sans"/>
                <a:ea typeface="Albert Sans"/>
                <a:cs typeface="Albert Sans"/>
                <a:sym typeface="Albert Sans"/>
              </a:rPr>
              <a:t> </a:t>
            </a:r>
            <a:r>
              <a:rPr lang="en">
                <a:latin typeface="Albert Sans"/>
                <a:ea typeface="Albert Sans"/>
                <a:cs typeface="Albert Sans"/>
                <a:sym typeface="Albert Sans"/>
              </a:rPr>
              <a:t>BSTS with </a:t>
            </a:r>
            <a:r>
              <a:rPr b="1" lang="en">
                <a:latin typeface="Albert Sans"/>
                <a:ea typeface="Albert Sans"/>
                <a:cs typeface="Albert Sans"/>
                <a:sym typeface="Albert Sans"/>
              </a:rPr>
              <a:t>Trend</a:t>
            </a:r>
            <a:r>
              <a:rPr lang="en">
                <a:latin typeface="Albert Sans"/>
                <a:ea typeface="Albert Sans"/>
                <a:cs typeface="Albert Sans"/>
                <a:sym typeface="Albert Sans"/>
              </a:rPr>
              <a:t> and </a:t>
            </a:r>
            <a:r>
              <a:rPr b="1" lang="en">
                <a:latin typeface="Albert Sans"/>
                <a:ea typeface="Albert Sans"/>
                <a:cs typeface="Albert Sans"/>
                <a:sym typeface="Albert Sans"/>
              </a:rPr>
              <a:t>Monthly Seasonality</a:t>
            </a:r>
            <a:r>
              <a:rPr lang="en">
                <a:latin typeface="Albert Sans"/>
                <a:ea typeface="Albert Sans"/>
                <a:cs typeface="Albert Sans"/>
                <a:sym typeface="Albert Sans"/>
              </a:rPr>
              <a:t> State Specification</a:t>
            </a:r>
            <a:endParaRPr>
              <a:latin typeface="Albert Sans"/>
              <a:ea typeface="Albert Sans"/>
              <a:cs typeface="Albert Sans"/>
              <a:sym typeface="Albert Sans"/>
            </a:endParaRPr>
          </a:p>
        </p:txBody>
      </p:sp>
      <p:pic>
        <p:nvPicPr>
          <p:cNvPr id="524" name="Google Shape;524;p46"/>
          <p:cNvPicPr preferRelativeResize="0"/>
          <p:nvPr/>
        </p:nvPicPr>
        <p:blipFill>
          <a:blip r:embed="rId3">
            <a:alphaModFix/>
          </a:blip>
          <a:stretch>
            <a:fillRect/>
          </a:stretch>
        </p:blipFill>
        <p:spPr>
          <a:xfrm>
            <a:off x="451950" y="1749425"/>
            <a:ext cx="4191000" cy="2891700"/>
          </a:xfrm>
          <a:prstGeom prst="rect">
            <a:avLst/>
          </a:prstGeom>
          <a:noFill/>
          <a:ln>
            <a:noFill/>
          </a:ln>
        </p:spPr>
      </p:pic>
      <p:pic>
        <p:nvPicPr>
          <p:cNvPr id="525" name="Google Shape;525;p46"/>
          <p:cNvPicPr preferRelativeResize="0"/>
          <p:nvPr/>
        </p:nvPicPr>
        <p:blipFill>
          <a:blip r:embed="rId4">
            <a:alphaModFix/>
          </a:blip>
          <a:stretch>
            <a:fillRect/>
          </a:stretch>
        </p:blipFill>
        <p:spPr>
          <a:xfrm>
            <a:off x="4990250" y="1760775"/>
            <a:ext cx="3566527" cy="2855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47"/>
          <p:cNvPicPr preferRelativeResize="0"/>
          <p:nvPr/>
        </p:nvPicPr>
        <p:blipFill>
          <a:blip r:embed="rId3">
            <a:alphaModFix/>
          </a:blip>
          <a:stretch>
            <a:fillRect/>
          </a:stretch>
        </p:blipFill>
        <p:spPr>
          <a:xfrm>
            <a:off x="7848600" y="4179050"/>
            <a:ext cx="918750" cy="679475"/>
          </a:xfrm>
          <a:prstGeom prst="rect">
            <a:avLst/>
          </a:prstGeom>
          <a:noFill/>
          <a:ln>
            <a:noFill/>
          </a:ln>
        </p:spPr>
      </p:pic>
      <p:sp>
        <p:nvSpPr>
          <p:cNvPr id="531" name="Google Shape;531;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2" name="Google Shape;532;p47"/>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odel C</a:t>
            </a:r>
            <a:r>
              <a:rPr lang="en"/>
              <a:t>omparison</a:t>
            </a:r>
            <a:endParaRPr/>
          </a:p>
        </p:txBody>
      </p:sp>
      <p:graphicFrame>
        <p:nvGraphicFramePr>
          <p:cNvPr id="533" name="Google Shape;533;p47"/>
          <p:cNvGraphicFramePr/>
          <p:nvPr/>
        </p:nvGraphicFramePr>
        <p:xfrm>
          <a:off x="1285988" y="1236098"/>
          <a:ext cx="3000000" cy="3000000"/>
        </p:xfrm>
        <a:graphic>
          <a:graphicData uri="http://schemas.openxmlformats.org/drawingml/2006/table">
            <a:tbl>
              <a:tblPr>
                <a:noFill/>
                <a:tableStyleId>{C45128A8-23B1-424E-917B-FD9132F50DC2}</a:tableStyleId>
              </a:tblPr>
              <a:tblGrid>
                <a:gridCol w="2120400"/>
                <a:gridCol w="2291400"/>
                <a:gridCol w="2434500"/>
              </a:tblGrid>
              <a:tr h="535875">
                <a:tc>
                  <a:txBody>
                    <a:bodyPr/>
                    <a:lstStyle/>
                    <a:p>
                      <a:pPr indent="0" lvl="0" marL="0" rtl="0" algn="l">
                        <a:spcBef>
                          <a:spcPts val="0"/>
                        </a:spcBef>
                        <a:spcAft>
                          <a:spcPts val="0"/>
                        </a:spcAft>
                        <a:buNone/>
                      </a:pPr>
                      <a:r>
                        <a:rPr lang="en" sz="1200">
                          <a:solidFill>
                            <a:schemeClr val="dk1"/>
                          </a:solidFill>
                          <a:latin typeface="Niramit"/>
                          <a:ea typeface="Niramit"/>
                          <a:cs typeface="Niramit"/>
                          <a:sym typeface="Niramit"/>
                        </a:rPr>
                        <a:t> </a:t>
                      </a:r>
                      <a:endParaRPr sz="1200">
                        <a:solidFill>
                          <a:schemeClr val="dk1"/>
                        </a:solidFill>
                        <a:latin typeface="Niramit"/>
                        <a:ea typeface="Niramit"/>
                        <a:cs typeface="Niramit"/>
                        <a:sym typeface="Niramit"/>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Niramit"/>
                          <a:ea typeface="Niramit"/>
                          <a:cs typeface="Niramit"/>
                          <a:sym typeface="Niramit"/>
                        </a:rPr>
                        <a:t>RMSE</a:t>
                      </a:r>
                      <a:endParaRPr b="1" sz="1200">
                        <a:solidFill>
                          <a:schemeClr val="lt1"/>
                        </a:solidFill>
                        <a:latin typeface="Niramit"/>
                        <a:ea typeface="Niramit"/>
                        <a:cs typeface="Niramit"/>
                        <a:sym typeface="Niramit"/>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200">
                          <a:solidFill>
                            <a:schemeClr val="lt1"/>
                          </a:solidFill>
                          <a:latin typeface="Niramit"/>
                          <a:ea typeface="Niramit"/>
                          <a:cs typeface="Niramit"/>
                          <a:sym typeface="Niramit"/>
                        </a:rPr>
                        <a:t>sMAPE</a:t>
                      </a:r>
                      <a:endParaRPr b="1" sz="1200">
                        <a:solidFill>
                          <a:schemeClr val="lt1"/>
                        </a:solidFill>
                        <a:latin typeface="Niramit"/>
                        <a:ea typeface="Niramit"/>
                        <a:cs typeface="Niramit"/>
                        <a:sym typeface="Niramit"/>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435325">
                <a:tc>
                  <a:txBody>
                    <a:bodyPr/>
                    <a:lstStyle/>
                    <a:p>
                      <a:pPr indent="0" lvl="0" marL="0" rtl="0" algn="ctr">
                        <a:spcBef>
                          <a:spcPts val="0"/>
                        </a:spcBef>
                        <a:spcAft>
                          <a:spcPts val="0"/>
                        </a:spcAft>
                        <a:buNone/>
                      </a:pPr>
                      <a:r>
                        <a:rPr b="1" lang="en" sz="1200">
                          <a:solidFill>
                            <a:schemeClr val="dk1"/>
                          </a:solidFill>
                          <a:latin typeface="Niramit"/>
                          <a:ea typeface="Niramit"/>
                          <a:cs typeface="Niramit"/>
                          <a:sym typeface="Niramit"/>
                        </a:rPr>
                        <a:t>SARIMA</a:t>
                      </a:r>
                      <a:endParaRPr b="1" sz="1200">
                        <a:solidFill>
                          <a:schemeClr val="dk1"/>
                        </a:solidFill>
                        <a:latin typeface="Niramit"/>
                        <a:ea typeface="Niramit"/>
                        <a:cs typeface="Niramit"/>
                        <a:sym typeface="Niramit"/>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lnSpc>
                          <a:spcPct val="145000"/>
                        </a:lnSpc>
                        <a:spcBef>
                          <a:spcPts val="0"/>
                        </a:spcBef>
                        <a:spcAft>
                          <a:spcPts val="0"/>
                        </a:spcAft>
                        <a:buNone/>
                      </a:pPr>
                      <a:r>
                        <a:rPr lang="en" sz="1200">
                          <a:solidFill>
                            <a:schemeClr val="dk1"/>
                          </a:solidFill>
                          <a:latin typeface="Niramit"/>
                          <a:ea typeface="Niramit"/>
                          <a:cs typeface="Niramit"/>
                          <a:sym typeface="Niramit"/>
                        </a:rPr>
                        <a:t>3004.72</a:t>
                      </a:r>
                      <a:endParaRPr sz="1200">
                        <a:solidFill>
                          <a:schemeClr val="dk1"/>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chemeClr val="dk1"/>
                          </a:solidFill>
                          <a:latin typeface="Niramit"/>
                          <a:ea typeface="Niramit"/>
                          <a:cs typeface="Niramit"/>
                          <a:sym typeface="Niramit"/>
                        </a:rPr>
                        <a:t>0.1451</a:t>
                      </a:r>
                      <a:endParaRPr sz="1200">
                        <a:solidFill>
                          <a:schemeClr val="dk1"/>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2700">
                <a:tc>
                  <a:txBody>
                    <a:bodyPr/>
                    <a:lstStyle/>
                    <a:p>
                      <a:pPr indent="0" lvl="0" marL="0" rtl="0" algn="ctr">
                        <a:spcBef>
                          <a:spcPts val="0"/>
                        </a:spcBef>
                        <a:spcAft>
                          <a:spcPts val="0"/>
                        </a:spcAft>
                        <a:buNone/>
                      </a:pPr>
                      <a:r>
                        <a:rPr b="1" lang="en" sz="1200">
                          <a:solidFill>
                            <a:schemeClr val="dk1"/>
                          </a:solidFill>
                          <a:latin typeface="Niramit"/>
                          <a:ea typeface="Niramit"/>
                          <a:cs typeface="Niramit"/>
                          <a:sym typeface="Niramit"/>
                        </a:rPr>
                        <a:t>SARIMA + Intervention</a:t>
                      </a:r>
                      <a:endParaRPr sz="1200">
                        <a:solidFill>
                          <a:schemeClr val="dk1"/>
                        </a:solidFill>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lnSpc>
                          <a:spcPct val="100000"/>
                        </a:lnSpc>
                        <a:spcBef>
                          <a:spcPts val="0"/>
                        </a:spcBef>
                        <a:spcAft>
                          <a:spcPts val="0"/>
                        </a:spcAft>
                        <a:buNone/>
                      </a:pPr>
                      <a:r>
                        <a:rPr lang="en" sz="1200">
                          <a:solidFill>
                            <a:schemeClr val="dk1"/>
                          </a:solidFill>
                          <a:latin typeface="Niramit"/>
                          <a:ea typeface="Niramit"/>
                          <a:cs typeface="Niramit"/>
                          <a:sym typeface="Niramit"/>
                        </a:rPr>
                        <a:t>1934.71</a:t>
                      </a:r>
                      <a:endParaRPr sz="1200">
                        <a:solidFill>
                          <a:schemeClr val="dk1"/>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200">
                          <a:solidFill>
                            <a:schemeClr val="dk1"/>
                          </a:solidFill>
                          <a:latin typeface="Niramit"/>
                          <a:ea typeface="Niramit"/>
                          <a:cs typeface="Niramit"/>
                          <a:sym typeface="Niramit"/>
                        </a:rPr>
                        <a:t>0.0875</a:t>
                      </a:r>
                      <a:endParaRPr sz="1200">
                        <a:solidFill>
                          <a:schemeClr val="dk1"/>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6750">
                <a:tc>
                  <a:txBody>
                    <a:bodyPr/>
                    <a:lstStyle/>
                    <a:p>
                      <a:pPr indent="0" lvl="0" marL="0" rtl="0" algn="ctr">
                        <a:spcBef>
                          <a:spcPts val="0"/>
                        </a:spcBef>
                        <a:spcAft>
                          <a:spcPts val="0"/>
                        </a:spcAft>
                        <a:buNone/>
                      </a:pPr>
                      <a:r>
                        <a:rPr b="1" lang="en" sz="1200">
                          <a:solidFill>
                            <a:schemeClr val="dk1"/>
                          </a:solidFill>
                          <a:latin typeface="Niramit"/>
                          <a:ea typeface="Niramit"/>
                          <a:cs typeface="Niramit"/>
                          <a:sym typeface="Niramit"/>
                        </a:rPr>
                        <a:t>Exponential</a:t>
                      </a:r>
                      <a:r>
                        <a:rPr b="1" lang="en" sz="1200">
                          <a:solidFill>
                            <a:schemeClr val="dk1"/>
                          </a:solidFill>
                          <a:latin typeface="Niramit"/>
                          <a:ea typeface="Niramit"/>
                          <a:cs typeface="Niramit"/>
                          <a:sym typeface="Niramit"/>
                        </a:rPr>
                        <a:t> Smoothing</a:t>
                      </a:r>
                      <a:endParaRPr sz="1200">
                        <a:solidFill>
                          <a:schemeClr val="dk1"/>
                        </a:solidFill>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Niramit"/>
                          <a:ea typeface="Niramit"/>
                          <a:cs typeface="Niramit"/>
                          <a:sym typeface="Niramit"/>
                        </a:rPr>
                        <a:t>2090.74</a:t>
                      </a:r>
                      <a:endParaRPr sz="1200">
                        <a:solidFill>
                          <a:schemeClr val="dk1"/>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Niramit"/>
                          <a:ea typeface="Niramit"/>
                          <a:cs typeface="Niramit"/>
                          <a:sym typeface="Niramit"/>
                        </a:rPr>
                        <a:t>0.0872</a:t>
                      </a:r>
                      <a:endParaRPr sz="1200">
                        <a:solidFill>
                          <a:schemeClr val="dk1"/>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6750">
                <a:tc>
                  <a:txBody>
                    <a:bodyPr/>
                    <a:lstStyle/>
                    <a:p>
                      <a:pPr indent="0" lvl="0" marL="0" rtl="0" algn="ctr">
                        <a:spcBef>
                          <a:spcPts val="0"/>
                        </a:spcBef>
                        <a:spcAft>
                          <a:spcPts val="0"/>
                        </a:spcAft>
                        <a:buNone/>
                      </a:pPr>
                      <a:r>
                        <a:rPr b="1" lang="en" sz="1200">
                          <a:solidFill>
                            <a:schemeClr val="dk1"/>
                          </a:solidFill>
                          <a:latin typeface="Niramit"/>
                          <a:ea typeface="Niramit"/>
                          <a:cs typeface="Niramit"/>
                          <a:sym typeface="Niramit"/>
                        </a:rPr>
                        <a:t>Holt Winters</a:t>
                      </a:r>
                      <a:endParaRPr b="1" sz="1200">
                        <a:solidFill>
                          <a:schemeClr val="dk1"/>
                        </a:solidFill>
                        <a:latin typeface="Niramit"/>
                        <a:ea typeface="Niramit"/>
                        <a:cs typeface="Niramit"/>
                        <a:sym typeface="Niramit"/>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200">
                          <a:solidFill>
                            <a:schemeClr val="dk1"/>
                          </a:solidFill>
                          <a:latin typeface="Niramit"/>
                          <a:ea typeface="Niramit"/>
                          <a:cs typeface="Niramit"/>
                          <a:sym typeface="Niramit"/>
                        </a:rPr>
                        <a:t>2918.20</a:t>
                      </a:r>
                      <a:endParaRPr sz="1200">
                        <a:solidFill>
                          <a:schemeClr val="dk1"/>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a:solidFill>
                            <a:schemeClr val="dk1"/>
                          </a:solidFill>
                          <a:latin typeface="Niramit"/>
                          <a:ea typeface="Niramit"/>
                          <a:cs typeface="Niramit"/>
                          <a:sym typeface="Niramit"/>
                        </a:rPr>
                        <a:t> 0.1379</a:t>
                      </a:r>
                      <a:endParaRPr sz="1200">
                        <a:solidFill>
                          <a:schemeClr val="dk1"/>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6750">
                <a:tc>
                  <a:txBody>
                    <a:bodyPr/>
                    <a:lstStyle/>
                    <a:p>
                      <a:pPr indent="0" lvl="0" marL="0" rtl="0" algn="ctr">
                        <a:spcBef>
                          <a:spcPts val="0"/>
                        </a:spcBef>
                        <a:spcAft>
                          <a:spcPts val="0"/>
                        </a:spcAft>
                        <a:buNone/>
                      </a:pPr>
                      <a:r>
                        <a:rPr b="1" lang="en" sz="1200">
                          <a:solidFill>
                            <a:schemeClr val="dk1"/>
                          </a:solidFill>
                          <a:latin typeface="Niramit"/>
                          <a:ea typeface="Niramit"/>
                          <a:cs typeface="Niramit"/>
                          <a:sym typeface="Niramit"/>
                        </a:rPr>
                        <a:t>HTS</a:t>
                      </a:r>
                      <a:endParaRPr b="1" sz="1200">
                        <a:solidFill>
                          <a:schemeClr val="dk1"/>
                        </a:solidFill>
                        <a:latin typeface="Niramit"/>
                        <a:ea typeface="Niramit"/>
                        <a:cs typeface="Niramit"/>
                        <a:sym typeface="Niramit"/>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Niramit"/>
                          <a:ea typeface="Niramit"/>
                          <a:cs typeface="Niramit"/>
                          <a:sym typeface="Niramit"/>
                        </a:rPr>
                        <a:t> 2163.34</a:t>
                      </a:r>
                      <a:endParaRPr sz="1200">
                        <a:solidFill>
                          <a:schemeClr val="dk1"/>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Niramit"/>
                          <a:ea typeface="Niramit"/>
                          <a:cs typeface="Niramit"/>
                          <a:sym typeface="Niramit"/>
                        </a:rPr>
                        <a:t>0.1037</a:t>
                      </a:r>
                      <a:endParaRPr sz="1200">
                        <a:solidFill>
                          <a:schemeClr val="dk1"/>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6750">
                <a:tc>
                  <a:txBody>
                    <a:bodyPr/>
                    <a:lstStyle/>
                    <a:p>
                      <a:pPr indent="0" lvl="0" marL="0" rtl="0" algn="ctr">
                        <a:spcBef>
                          <a:spcPts val="0"/>
                        </a:spcBef>
                        <a:spcAft>
                          <a:spcPts val="0"/>
                        </a:spcAft>
                        <a:buNone/>
                      </a:pPr>
                      <a:r>
                        <a:rPr b="1" lang="en" sz="1200">
                          <a:solidFill>
                            <a:schemeClr val="dk1"/>
                          </a:solidFill>
                          <a:latin typeface="Niramit"/>
                          <a:ea typeface="Niramit"/>
                          <a:cs typeface="Niramit"/>
                          <a:sym typeface="Niramit"/>
                        </a:rPr>
                        <a:t>BSTS</a:t>
                      </a:r>
                      <a:endParaRPr b="1" sz="1200">
                        <a:solidFill>
                          <a:schemeClr val="dk1"/>
                        </a:solidFill>
                        <a:latin typeface="Niramit"/>
                        <a:ea typeface="Niramit"/>
                        <a:cs typeface="Niramit"/>
                        <a:sym typeface="Niramit"/>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200">
                          <a:solidFill>
                            <a:srgbClr val="FF6B65"/>
                          </a:solidFill>
                          <a:latin typeface="Niramit"/>
                          <a:ea typeface="Niramit"/>
                          <a:cs typeface="Niramit"/>
                          <a:sym typeface="Niramit"/>
                        </a:rPr>
                        <a:t>1774.88</a:t>
                      </a:r>
                      <a:endParaRPr b="1" sz="1200">
                        <a:solidFill>
                          <a:srgbClr val="FF6B65"/>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6B65"/>
                          </a:solidFill>
                          <a:latin typeface="Niramit"/>
                          <a:ea typeface="Niramit"/>
                          <a:cs typeface="Niramit"/>
                          <a:sym typeface="Niramit"/>
                        </a:rPr>
                        <a:t>0.0732</a:t>
                      </a:r>
                      <a:endParaRPr b="1" sz="1200">
                        <a:solidFill>
                          <a:srgbClr val="FF6B65"/>
                        </a:solidFill>
                        <a:latin typeface="Niramit"/>
                        <a:ea typeface="Niramit"/>
                        <a:cs typeface="Niramit"/>
                        <a:sym typeface="Nirami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9" name="Google Shape;539;p48"/>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a:t>
            </a:r>
            <a:r>
              <a:rPr lang="en"/>
              <a:t>teps</a:t>
            </a:r>
            <a:endParaRPr/>
          </a:p>
        </p:txBody>
      </p:sp>
      <p:sp>
        <p:nvSpPr>
          <p:cNvPr id="540" name="Google Shape;540;p48"/>
          <p:cNvSpPr txBox="1"/>
          <p:nvPr>
            <p:ph idx="4294967295" type="body"/>
          </p:nvPr>
        </p:nvSpPr>
        <p:spPr>
          <a:xfrm>
            <a:off x="720000" y="1215752"/>
            <a:ext cx="7704000" cy="34164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Char char="●"/>
            </a:pPr>
            <a:r>
              <a:rPr lang="en" sz="1700"/>
              <a:t>Explore the inclusion of additional variables such as demographic data and other social indicators to further improve the forecasting accuracy.</a:t>
            </a:r>
            <a:endParaRPr sz="1700"/>
          </a:p>
          <a:p>
            <a:pPr indent="-336550" lvl="0" marL="457200" rtl="0" algn="l">
              <a:lnSpc>
                <a:spcPct val="150000"/>
              </a:lnSpc>
              <a:spcBef>
                <a:spcPts val="0"/>
              </a:spcBef>
              <a:spcAft>
                <a:spcPts val="0"/>
              </a:spcAft>
              <a:buSzPts val="1700"/>
              <a:buChar char="●"/>
            </a:pPr>
            <a:r>
              <a:rPr lang="en" sz="1700"/>
              <a:t>Gather additional historical data to enhance the robustness of future predictions</a:t>
            </a:r>
            <a:r>
              <a:rPr lang="en" sz="1700"/>
              <a:t>.</a:t>
            </a:r>
            <a:endParaRPr sz="1700"/>
          </a:p>
          <a:p>
            <a:pPr indent="-336550" lvl="0" marL="457200" rtl="0" algn="l">
              <a:lnSpc>
                <a:spcPct val="150000"/>
              </a:lnSpc>
              <a:spcBef>
                <a:spcPts val="0"/>
              </a:spcBef>
              <a:spcAft>
                <a:spcPts val="0"/>
              </a:spcAft>
              <a:buSzPts val="1700"/>
              <a:buChar char="●"/>
            </a:pPr>
            <a:r>
              <a:rPr lang="en" sz="1700"/>
              <a:t>Explore and implement other forecasting models to compare performance and improve accuracy.</a:t>
            </a:r>
            <a:endParaRPr sz="1700"/>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4" name="Shape 544"/>
        <p:cNvGrpSpPr/>
        <p:nvPr/>
      </p:nvGrpSpPr>
      <p:grpSpPr>
        <a:xfrm>
          <a:off x="0" y="0"/>
          <a:ext cx="0" cy="0"/>
          <a:chOff x="0" y="0"/>
          <a:chExt cx="0" cy="0"/>
        </a:xfrm>
      </p:grpSpPr>
      <p:sp>
        <p:nvSpPr>
          <p:cNvPr id="545" name="Google Shape;545;p49"/>
          <p:cNvSpPr txBox="1"/>
          <p:nvPr>
            <p:ph type="ctrTitle"/>
          </p:nvPr>
        </p:nvSpPr>
        <p:spPr>
          <a:xfrm>
            <a:off x="747350" y="1944138"/>
            <a:ext cx="4383600" cy="125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500"/>
              <a:t>Thank you</a:t>
            </a:r>
            <a:endParaRPr sz="6500"/>
          </a:p>
        </p:txBody>
      </p:sp>
      <p:grpSp>
        <p:nvGrpSpPr>
          <p:cNvPr id="546" name="Google Shape;546;p49"/>
          <p:cNvGrpSpPr/>
          <p:nvPr/>
        </p:nvGrpSpPr>
        <p:grpSpPr>
          <a:xfrm>
            <a:off x="-227" y="3540541"/>
            <a:ext cx="3903227" cy="1808259"/>
            <a:chOff x="-227" y="3540541"/>
            <a:chExt cx="3903227" cy="1808259"/>
          </a:xfrm>
        </p:grpSpPr>
        <p:sp>
          <p:nvSpPr>
            <p:cNvPr id="547" name="Google Shape;547;p49"/>
            <p:cNvSpPr/>
            <p:nvPr/>
          </p:nvSpPr>
          <p:spPr>
            <a:xfrm flipH="1">
              <a:off x="-227" y="3540541"/>
              <a:ext cx="3903051" cy="1808259"/>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9"/>
            <p:cNvSpPr/>
            <p:nvPr/>
          </p:nvSpPr>
          <p:spPr>
            <a:xfrm flipH="1">
              <a:off x="-142" y="3989591"/>
              <a:ext cx="3903051" cy="135916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9"/>
            <p:cNvSpPr/>
            <p:nvPr/>
          </p:nvSpPr>
          <p:spPr>
            <a:xfrm flipH="1">
              <a:off x="-51" y="4392922"/>
              <a:ext cx="3903051" cy="95582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49"/>
          <p:cNvGrpSpPr/>
          <p:nvPr/>
        </p:nvGrpSpPr>
        <p:grpSpPr>
          <a:xfrm>
            <a:off x="5419150" y="-9"/>
            <a:ext cx="3724844" cy="1319771"/>
            <a:chOff x="5427050" y="-31659"/>
            <a:chExt cx="3724844" cy="1319771"/>
          </a:xfrm>
        </p:grpSpPr>
        <p:sp>
          <p:nvSpPr>
            <p:cNvPr id="551" name="Google Shape;551;p49"/>
            <p:cNvSpPr/>
            <p:nvPr/>
          </p:nvSpPr>
          <p:spPr>
            <a:xfrm flipH="1" rot="10800000">
              <a:off x="5427131" y="-20741"/>
              <a:ext cx="3724763" cy="1308853"/>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9"/>
            <p:cNvSpPr/>
            <p:nvPr/>
          </p:nvSpPr>
          <p:spPr>
            <a:xfrm flipH="1" rot="10800000">
              <a:off x="5427050" y="-20782"/>
              <a:ext cx="3724763" cy="98388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9"/>
            <p:cNvSpPr/>
            <p:nvPr/>
          </p:nvSpPr>
          <p:spPr>
            <a:xfrm flipH="1" rot="10800000">
              <a:off x="5427084" y="-31659"/>
              <a:ext cx="3724763" cy="691816"/>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4" name="Google Shape;554;p49"/>
          <p:cNvPicPr preferRelativeResize="0"/>
          <p:nvPr/>
        </p:nvPicPr>
        <p:blipFill>
          <a:blip r:embed="rId3">
            <a:alphaModFix/>
          </a:blip>
          <a:stretch>
            <a:fillRect/>
          </a:stretch>
        </p:blipFill>
        <p:spPr>
          <a:xfrm>
            <a:off x="5301525" y="1647913"/>
            <a:ext cx="3500524" cy="18476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8" name="Shape 558"/>
        <p:cNvGrpSpPr/>
        <p:nvPr/>
      </p:nvGrpSpPr>
      <p:grpSpPr>
        <a:xfrm>
          <a:off x="0" y="0"/>
          <a:ext cx="0" cy="0"/>
          <a:chOff x="0" y="0"/>
          <a:chExt cx="0" cy="0"/>
        </a:xfrm>
      </p:grpSpPr>
      <p:sp>
        <p:nvSpPr>
          <p:cNvPr id="559" name="Google Shape;559;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a:t>
            </a:r>
            <a:endParaRPr/>
          </a:p>
        </p:txBody>
      </p:sp>
      <p:sp>
        <p:nvSpPr>
          <p:cNvPr id="560" name="Google Shape;56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1" name="Google Shape;561;p50"/>
          <p:cNvSpPr txBox="1"/>
          <p:nvPr/>
        </p:nvSpPr>
        <p:spPr>
          <a:xfrm>
            <a:off x="720000" y="1106700"/>
            <a:ext cx="7102800" cy="12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Albert Sans"/>
                <a:ea typeface="Albert Sans"/>
                <a:cs typeface="Albert Sans"/>
                <a:sym typeface="Albert Sans"/>
                <a:hlinkClick r:id="rId3"/>
              </a:rPr>
              <a:t>https://github.com/marian2216/ADSP31006-Crimes-in-Chicago.git</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292" name="Google Shape;292;p27"/>
          <p:cNvSpPr txBox="1"/>
          <p:nvPr>
            <p:ph idx="2" type="title"/>
          </p:nvPr>
        </p:nvSpPr>
        <p:spPr>
          <a:xfrm>
            <a:off x="1941100" y="1288172"/>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93" name="Google Shape;293;p27"/>
          <p:cNvSpPr txBox="1"/>
          <p:nvPr>
            <p:ph idx="3" type="title"/>
          </p:nvPr>
        </p:nvSpPr>
        <p:spPr>
          <a:xfrm>
            <a:off x="5457000" y="3090478"/>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94" name="Google Shape;294;p27"/>
          <p:cNvSpPr txBox="1"/>
          <p:nvPr>
            <p:ph idx="4" type="title"/>
          </p:nvPr>
        </p:nvSpPr>
        <p:spPr>
          <a:xfrm>
            <a:off x="5457000" y="1288172"/>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95" name="Google Shape;295;p27"/>
          <p:cNvSpPr txBox="1"/>
          <p:nvPr>
            <p:ph idx="6" type="title"/>
          </p:nvPr>
        </p:nvSpPr>
        <p:spPr>
          <a:xfrm>
            <a:off x="1941100" y="3061522"/>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96" name="Google Shape;296;p27"/>
          <p:cNvSpPr txBox="1"/>
          <p:nvPr>
            <p:ph idx="1" type="subTitle"/>
          </p:nvPr>
        </p:nvSpPr>
        <p:spPr>
          <a:xfrm>
            <a:off x="1566375" y="1937075"/>
            <a:ext cx="23055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97" name="Google Shape;297;p27"/>
          <p:cNvSpPr txBox="1"/>
          <p:nvPr>
            <p:ph idx="8" type="subTitle"/>
          </p:nvPr>
        </p:nvSpPr>
        <p:spPr>
          <a:xfrm>
            <a:off x="5487475" y="1937075"/>
            <a:ext cx="23055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a:t>
            </a:r>
            <a:endParaRPr/>
          </a:p>
        </p:txBody>
      </p:sp>
      <p:sp>
        <p:nvSpPr>
          <p:cNvPr id="298" name="Google Shape;298;p27"/>
          <p:cNvSpPr txBox="1"/>
          <p:nvPr>
            <p:ph idx="9" type="subTitle"/>
          </p:nvPr>
        </p:nvSpPr>
        <p:spPr>
          <a:xfrm>
            <a:off x="1166100" y="3710425"/>
            <a:ext cx="41196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modeling</a:t>
            </a:r>
            <a:endParaRPr/>
          </a:p>
        </p:txBody>
      </p:sp>
      <p:sp>
        <p:nvSpPr>
          <p:cNvPr id="299" name="Google Shape;299;p27"/>
          <p:cNvSpPr txBox="1"/>
          <p:nvPr>
            <p:ph idx="13" type="subTitle"/>
          </p:nvPr>
        </p:nvSpPr>
        <p:spPr>
          <a:xfrm>
            <a:off x="5152563" y="3710425"/>
            <a:ext cx="23055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Steps</a:t>
            </a:r>
            <a:endParaRPr/>
          </a:p>
        </p:txBody>
      </p:sp>
      <p:grpSp>
        <p:nvGrpSpPr>
          <p:cNvPr id="300" name="Google Shape;300;p27"/>
          <p:cNvGrpSpPr/>
          <p:nvPr/>
        </p:nvGrpSpPr>
        <p:grpSpPr>
          <a:xfrm>
            <a:off x="8197043" y="305763"/>
            <a:ext cx="467475" cy="467475"/>
            <a:chOff x="3787443" y="453500"/>
            <a:chExt cx="467475" cy="467475"/>
          </a:xfrm>
        </p:grpSpPr>
        <p:cxnSp>
          <p:nvCxnSpPr>
            <p:cNvPr id="301" name="Google Shape;301;p27"/>
            <p:cNvCxnSpPr/>
            <p:nvPr/>
          </p:nvCxnSpPr>
          <p:spPr>
            <a:xfrm rot="10800000">
              <a:off x="4021181" y="453500"/>
              <a:ext cx="0" cy="130800"/>
            </a:xfrm>
            <a:prstGeom prst="straightConnector1">
              <a:avLst/>
            </a:prstGeom>
            <a:noFill/>
            <a:ln cap="rnd" cmpd="sng" w="38100">
              <a:solidFill>
                <a:schemeClr val="dk2"/>
              </a:solidFill>
              <a:prstDash val="solid"/>
              <a:round/>
              <a:headEnd len="med" w="med" type="none"/>
              <a:tailEnd len="med" w="med" type="none"/>
            </a:ln>
          </p:spPr>
        </p:cxnSp>
        <p:cxnSp>
          <p:nvCxnSpPr>
            <p:cNvPr id="302" name="Google Shape;302;p27"/>
            <p:cNvCxnSpPr/>
            <p:nvPr/>
          </p:nvCxnSpPr>
          <p:spPr>
            <a:xfrm rot="10800000">
              <a:off x="4021181" y="790175"/>
              <a:ext cx="0" cy="130800"/>
            </a:xfrm>
            <a:prstGeom prst="straightConnector1">
              <a:avLst/>
            </a:prstGeom>
            <a:noFill/>
            <a:ln cap="rnd" cmpd="sng" w="38100">
              <a:solidFill>
                <a:schemeClr val="dk2"/>
              </a:solidFill>
              <a:prstDash val="solid"/>
              <a:round/>
              <a:headEnd len="med" w="med" type="none"/>
              <a:tailEnd len="med" w="med" type="none"/>
            </a:ln>
          </p:spPr>
        </p:cxnSp>
        <p:cxnSp>
          <p:nvCxnSpPr>
            <p:cNvPr id="303" name="Google Shape;303;p27"/>
            <p:cNvCxnSpPr/>
            <p:nvPr/>
          </p:nvCxnSpPr>
          <p:spPr>
            <a:xfrm rot="10800000">
              <a:off x="4189518" y="621838"/>
              <a:ext cx="0" cy="130800"/>
            </a:xfrm>
            <a:prstGeom prst="straightConnector1">
              <a:avLst/>
            </a:prstGeom>
            <a:noFill/>
            <a:ln cap="rnd" cmpd="sng" w="38100">
              <a:solidFill>
                <a:schemeClr val="dk2"/>
              </a:solidFill>
              <a:prstDash val="solid"/>
              <a:round/>
              <a:headEnd len="med" w="med" type="none"/>
              <a:tailEnd len="med" w="med" type="none"/>
            </a:ln>
          </p:spPr>
        </p:cxnSp>
        <p:cxnSp>
          <p:nvCxnSpPr>
            <p:cNvPr id="304" name="Google Shape;304;p27"/>
            <p:cNvCxnSpPr/>
            <p:nvPr/>
          </p:nvCxnSpPr>
          <p:spPr>
            <a:xfrm rot="10800000">
              <a:off x="3852843" y="621838"/>
              <a:ext cx="0" cy="130800"/>
            </a:xfrm>
            <a:prstGeom prst="straightConnector1">
              <a:avLst/>
            </a:prstGeom>
            <a:noFill/>
            <a:ln cap="rnd" cmpd="sng" w="38100">
              <a:solidFill>
                <a:schemeClr val="dk2"/>
              </a:solidFill>
              <a:prstDash val="solid"/>
              <a:round/>
              <a:headEnd len="med" w="med" type="none"/>
              <a:tailEnd len="med" w="med" type="none"/>
            </a:ln>
          </p:spPr>
        </p:cxnSp>
        <p:cxnSp>
          <p:nvCxnSpPr>
            <p:cNvPr id="305" name="Google Shape;305;p27"/>
            <p:cNvCxnSpPr/>
            <p:nvPr/>
          </p:nvCxnSpPr>
          <p:spPr>
            <a:xfrm>
              <a:off x="3892038" y="730296"/>
              <a:ext cx="0" cy="130752"/>
            </a:xfrm>
            <a:prstGeom prst="straightConnector1">
              <a:avLst/>
            </a:prstGeom>
            <a:noFill/>
            <a:ln cap="rnd" cmpd="sng" w="38100">
              <a:solidFill>
                <a:schemeClr val="dk2"/>
              </a:solidFill>
              <a:prstDash val="solid"/>
              <a:round/>
              <a:headEnd len="med" w="med" type="none"/>
              <a:tailEnd len="med" w="med" type="none"/>
            </a:ln>
          </p:spPr>
        </p:cxnSp>
        <p:cxnSp>
          <p:nvCxnSpPr>
            <p:cNvPr id="306" name="Google Shape;306;p27"/>
            <p:cNvCxnSpPr/>
            <p:nvPr/>
          </p:nvCxnSpPr>
          <p:spPr>
            <a:xfrm>
              <a:off x="4149946" y="513885"/>
              <a:ext cx="0" cy="130752"/>
            </a:xfrm>
            <a:prstGeom prst="straightConnector1">
              <a:avLst/>
            </a:prstGeom>
            <a:noFill/>
            <a:ln cap="rnd" cmpd="sng" w="38100">
              <a:solidFill>
                <a:schemeClr val="dk2"/>
              </a:solidFill>
              <a:prstDash val="solid"/>
              <a:round/>
              <a:headEnd len="med" w="med" type="none"/>
              <a:tailEnd len="med" w="med" type="none"/>
            </a:ln>
          </p:spPr>
        </p:cxnSp>
        <p:cxnSp>
          <p:nvCxnSpPr>
            <p:cNvPr id="307" name="Google Shape;307;p27"/>
            <p:cNvCxnSpPr/>
            <p:nvPr/>
          </p:nvCxnSpPr>
          <p:spPr>
            <a:xfrm rot="10800000">
              <a:off x="3902059" y="503207"/>
              <a:ext cx="0" cy="130038"/>
            </a:xfrm>
            <a:prstGeom prst="straightConnector1">
              <a:avLst/>
            </a:prstGeom>
            <a:noFill/>
            <a:ln cap="rnd" cmpd="sng" w="38100">
              <a:solidFill>
                <a:schemeClr val="dk2"/>
              </a:solidFill>
              <a:prstDash val="solid"/>
              <a:round/>
              <a:headEnd len="med" w="med" type="none"/>
              <a:tailEnd len="med" w="med" type="none"/>
            </a:ln>
          </p:spPr>
        </p:cxnSp>
        <p:cxnSp>
          <p:nvCxnSpPr>
            <p:cNvPr id="308" name="Google Shape;308;p27"/>
            <p:cNvCxnSpPr/>
            <p:nvPr/>
          </p:nvCxnSpPr>
          <p:spPr>
            <a:xfrm rot="10800000">
              <a:off x="4140124" y="741273"/>
              <a:ext cx="0" cy="130038"/>
            </a:xfrm>
            <a:prstGeom prst="straightConnector1">
              <a:avLst/>
            </a:prstGeom>
            <a:noFill/>
            <a:ln cap="rnd" cmpd="sng" w="38100">
              <a:solidFill>
                <a:schemeClr val="dk2"/>
              </a:solidFill>
              <a:prstDash val="solid"/>
              <a:round/>
              <a:headEnd len="med" w="med" type="none"/>
              <a:tailEnd len="med" w="med" type="none"/>
            </a:ln>
          </p:spPr>
        </p:cxnSp>
      </p:grpSp>
      <p:sp>
        <p:nvSpPr>
          <p:cNvPr id="309" name="Google Shape;30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8"/>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Problem Statement:</a:t>
            </a:r>
            <a:endParaRPr b="1"/>
          </a:p>
          <a:p>
            <a:pPr indent="0" lvl="0" marL="0" rtl="0" algn="l">
              <a:spcBef>
                <a:spcPts val="0"/>
              </a:spcBef>
              <a:spcAft>
                <a:spcPts val="0"/>
              </a:spcAft>
              <a:buNone/>
            </a:pPr>
            <a:r>
              <a:rPr lang="en"/>
              <a:t>The city of Chicago has experienced fluctuating crime rates over the years, posing significant challenges to public safety and resource allocation. Accurate forecasting of crime trends is crucial for policymakers and law enforcement agencies to implement effective crime prevention strategies and allocate resources efficiently.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Objective:</a:t>
            </a:r>
            <a:endParaRPr b="1"/>
          </a:p>
          <a:p>
            <a:pPr indent="0" lvl="0" marL="0" rtl="0" algn="l">
              <a:spcBef>
                <a:spcPts val="0"/>
              </a:spcBef>
              <a:spcAft>
                <a:spcPts val="0"/>
              </a:spcAft>
              <a:buNone/>
            </a:pPr>
            <a:r>
              <a:rPr lang="en"/>
              <a:t>The primary objective of this project is to develop a predictive model for forecasting the monthly total number of crime cases in Chicago. </a:t>
            </a:r>
            <a:endParaRPr/>
          </a:p>
          <a:p>
            <a:pPr indent="0" lvl="0" marL="0" rtl="0" algn="l">
              <a:spcBef>
                <a:spcPts val="0"/>
              </a:spcBef>
              <a:spcAft>
                <a:spcPts val="0"/>
              </a:spcAft>
              <a:buNone/>
            </a:pPr>
            <a:r>
              <a:t/>
            </a:r>
            <a:endParaRPr/>
          </a:p>
        </p:txBody>
      </p:sp>
      <p:sp>
        <p:nvSpPr>
          <p:cNvPr id="315" name="Google Shape;315;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lang="en"/>
              <a:t>usiness Problem</a:t>
            </a:r>
            <a:endParaRPr/>
          </a:p>
        </p:txBody>
      </p:sp>
      <p:grpSp>
        <p:nvGrpSpPr>
          <p:cNvPr id="316" name="Google Shape;316;p28"/>
          <p:cNvGrpSpPr/>
          <p:nvPr/>
        </p:nvGrpSpPr>
        <p:grpSpPr>
          <a:xfrm>
            <a:off x="-2" y="3208213"/>
            <a:ext cx="4177324" cy="1935288"/>
            <a:chOff x="-2" y="3208213"/>
            <a:chExt cx="4177324" cy="1935288"/>
          </a:xfrm>
        </p:grpSpPr>
        <p:sp>
          <p:nvSpPr>
            <p:cNvPr id="317" name="Google Shape;317;p28"/>
            <p:cNvSpPr/>
            <p:nvPr/>
          </p:nvSpPr>
          <p:spPr>
            <a:xfrm flipH="1">
              <a:off x="-2" y="3208213"/>
              <a:ext cx="4177136" cy="1935288"/>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flipH="1">
              <a:off x="89" y="3688822"/>
              <a:ext cx="4177136" cy="1454680"/>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rgbClr val="A3AA96">
                <a:alpha val="36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flipH="1">
              <a:off x="186" y="4120498"/>
              <a:ext cx="4177136" cy="1023003"/>
            </a:xfrm>
            <a:custGeom>
              <a:rect b="b" l="l" r="r" t="t"/>
              <a:pathLst>
                <a:path extrusionOk="0" h="55290" w="266102">
                  <a:moveTo>
                    <a:pt x="266102" y="1"/>
                  </a:moveTo>
                  <a:lnTo>
                    <a:pt x="212333" y="16406"/>
                  </a:lnTo>
                  <a:cubicBezTo>
                    <a:pt x="207805" y="17786"/>
                    <a:pt x="203739" y="20376"/>
                    <a:pt x="200573" y="23893"/>
                  </a:cubicBezTo>
                  <a:cubicBezTo>
                    <a:pt x="196241" y="28708"/>
                    <a:pt x="190270" y="31734"/>
                    <a:pt x="183827" y="32384"/>
                  </a:cubicBezTo>
                  <a:lnTo>
                    <a:pt x="104606" y="40374"/>
                  </a:lnTo>
                  <a:lnTo>
                    <a:pt x="12378" y="46963"/>
                  </a:lnTo>
                  <a:cubicBezTo>
                    <a:pt x="7066" y="47342"/>
                    <a:pt x="2354" y="50512"/>
                    <a:pt x="1" y="55289"/>
                  </a:cubicBezTo>
                  <a:lnTo>
                    <a:pt x="266102" y="55289"/>
                  </a:lnTo>
                  <a:lnTo>
                    <a:pt x="266102" y="1"/>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28"/>
          <p:cNvGrpSpPr/>
          <p:nvPr/>
        </p:nvGrpSpPr>
        <p:grpSpPr>
          <a:xfrm>
            <a:off x="8197043" y="4370263"/>
            <a:ext cx="467475" cy="467475"/>
            <a:chOff x="3787443" y="453500"/>
            <a:chExt cx="467475" cy="467475"/>
          </a:xfrm>
        </p:grpSpPr>
        <p:cxnSp>
          <p:nvCxnSpPr>
            <p:cNvPr id="321" name="Google Shape;321;p28"/>
            <p:cNvCxnSpPr/>
            <p:nvPr/>
          </p:nvCxnSpPr>
          <p:spPr>
            <a:xfrm rot="10800000">
              <a:off x="4021181" y="453500"/>
              <a:ext cx="0" cy="130800"/>
            </a:xfrm>
            <a:prstGeom prst="straightConnector1">
              <a:avLst/>
            </a:prstGeom>
            <a:noFill/>
            <a:ln cap="rnd" cmpd="sng" w="38100">
              <a:solidFill>
                <a:schemeClr val="dk2"/>
              </a:solidFill>
              <a:prstDash val="solid"/>
              <a:round/>
              <a:headEnd len="med" w="med" type="none"/>
              <a:tailEnd len="med" w="med" type="none"/>
            </a:ln>
          </p:spPr>
        </p:cxnSp>
        <p:cxnSp>
          <p:nvCxnSpPr>
            <p:cNvPr id="322" name="Google Shape;322;p28"/>
            <p:cNvCxnSpPr/>
            <p:nvPr/>
          </p:nvCxnSpPr>
          <p:spPr>
            <a:xfrm rot="10800000">
              <a:off x="4021181" y="790175"/>
              <a:ext cx="0" cy="130800"/>
            </a:xfrm>
            <a:prstGeom prst="straightConnector1">
              <a:avLst/>
            </a:prstGeom>
            <a:noFill/>
            <a:ln cap="rnd" cmpd="sng" w="38100">
              <a:solidFill>
                <a:schemeClr val="dk2"/>
              </a:solidFill>
              <a:prstDash val="solid"/>
              <a:round/>
              <a:headEnd len="med" w="med" type="none"/>
              <a:tailEnd len="med" w="med" type="none"/>
            </a:ln>
          </p:spPr>
        </p:cxnSp>
        <p:cxnSp>
          <p:nvCxnSpPr>
            <p:cNvPr id="323" name="Google Shape;323;p28"/>
            <p:cNvCxnSpPr/>
            <p:nvPr/>
          </p:nvCxnSpPr>
          <p:spPr>
            <a:xfrm rot="10800000">
              <a:off x="4189518" y="621838"/>
              <a:ext cx="0" cy="130800"/>
            </a:xfrm>
            <a:prstGeom prst="straightConnector1">
              <a:avLst/>
            </a:prstGeom>
            <a:noFill/>
            <a:ln cap="rnd" cmpd="sng" w="38100">
              <a:solidFill>
                <a:schemeClr val="dk2"/>
              </a:solidFill>
              <a:prstDash val="solid"/>
              <a:round/>
              <a:headEnd len="med" w="med" type="none"/>
              <a:tailEnd len="med" w="med" type="none"/>
            </a:ln>
          </p:spPr>
        </p:cxnSp>
        <p:cxnSp>
          <p:nvCxnSpPr>
            <p:cNvPr id="324" name="Google Shape;324;p28"/>
            <p:cNvCxnSpPr/>
            <p:nvPr/>
          </p:nvCxnSpPr>
          <p:spPr>
            <a:xfrm rot="10800000">
              <a:off x="3852843" y="621838"/>
              <a:ext cx="0" cy="130800"/>
            </a:xfrm>
            <a:prstGeom prst="straightConnector1">
              <a:avLst/>
            </a:prstGeom>
            <a:noFill/>
            <a:ln cap="rnd" cmpd="sng" w="38100">
              <a:solidFill>
                <a:schemeClr val="dk2"/>
              </a:solidFill>
              <a:prstDash val="solid"/>
              <a:round/>
              <a:headEnd len="med" w="med" type="none"/>
              <a:tailEnd len="med" w="med" type="none"/>
            </a:ln>
          </p:spPr>
        </p:cxnSp>
        <p:cxnSp>
          <p:nvCxnSpPr>
            <p:cNvPr id="325" name="Google Shape;325;p28"/>
            <p:cNvCxnSpPr/>
            <p:nvPr/>
          </p:nvCxnSpPr>
          <p:spPr>
            <a:xfrm>
              <a:off x="3892038" y="730296"/>
              <a:ext cx="0" cy="130752"/>
            </a:xfrm>
            <a:prstGeom prst="straightConnector1">
              <a:avLst/>
            </a:prstGeom>
            <a:noFill/>
            <a:ln cap="rnd" cmpd="sng" w="38100">
              <a:solidFill>
                <a:schemeClr val="dk2"/>
              </a:solidFill>
              <a:prstDash val="solid"/>
              <a:round/>
              <a:headEnd len="med" w="med" type="none"/>
              <a:tailEnd len="med" w="med" type="none"/>
            </a:ln>
          </p:spPr>
        </p:cxnSp>
        <p:cxnSp>
          <p:nvCxnSpPr>
            <p:cNvPr id="326" name="Google Shape;326;p28"/>
            <p:cNvCxnSpPr/>
            <p:nvPr/>
          </p:nvCxnSpPr>
          <p:spPr>
            <a:xfrm>
              <a:off x="4149946" y="513885"/>
              <a:ext cx="0" cy="130752"/>
            </a:xfrm>
            <a:prstGeom prst="straightConnector1">
              <a:avLst/>
            </a:prstGeom>
            <a:noFill/>
            <a:ln cap="rnd" cmpd="sng" w="38100">
              <a:solidFill>
                <a:schemeClr val="dk2"/>
              </a:solidFill>
              <a:prstDash val="solid"/>
              <a:round/>
              <a:headEnd len="med" w="med" type="none"/>
              <a:tailEnd len="med" w="med" type="none"/>
            </a:ln>
          </p:spPr>
        </p:cxnSp>
        <p:cxnSp>
          <p:nvCxnSpPr>
            <p:cNvPr id="327" name="Google Shape;327;p28"/>
            <p:cNvCxnSpPr/>
            <p:nvPr/>
          </p:nvCxnSpPr>
          <p:spPr>
            <a:xfrm rot="10800000">
              <a:off x="3902059" y="503207"/>
              <a:ext cx="0" cy="130038"/>
            </a:xfrm>
            <a:prstGeom prst="straightConnector1">
              <a:avLst/>
            </a:prstGeom>
            <a:noFill/>
            <a:ln cap="rnd" cmpd="sng" w="38100">
              <a:solidFill>
                <a:schemeClr val="dk2"/>
              </a:solidFill>
              <a:prstDash val="solid"/>
              <a:round/>
              <a:headEnd len="med" w="med" type="none"/>
              <a:tailEnd len="med" w="med" type="none"/>
            </a:ln>
          </p:spPr>
        </p:cxnSp>
        <p:cxnSp>
          <p:nvCxnSpPr>
            <p:cNvPr id="328" name="Google Shape;328;p28"/>
            <p:cNvCxnSpPr/>
            <p:nvPr/>
          </p:nvCxnSpPr>
          <p:spPr>
            <a:xfrm rot="10800000">
              <a:off x="4140124" y="741273"/>
              <a:ext cx="0" cy="130038"/>
            </a:xfrm>
            <a:prstGeom prst="straightConnector1">
              <a:avLst/>
            </a:prstGeom>
            <a:noFill/>
            <a:ln cap="rnd" cmpd="sng" w="38100">
              <a:solidFill>
                <a:schemeClr val="dk2"/>
              </a:solidFill>
              <a:prstDash val="solid"/>
              <a:round/>
              <a:headEnd len="med" w="med" type="none"/>
              <a:tailEnd len="med" w="med" type="none"/>
            </a:ln>
          </p:spPr>
        </p:cxnSp>
      </p:grpSp>
      <p:sp>
        <p:nvSpPr>
          <p:cNvPr id="329" name="Google Shape;32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r>
              <a:rPr lang="en"/>
              <a:t>Overview</a:t>
            </a:r>
            <a:endParaRPr/>
          </a:p>
        </p:txBody>
      </p:sp>
      <p:sp>
        <p:nvSpPr>
          <p:cNvPr id="335" name="Google Shape;335;p29"/>
          <p:cNvSpPr txBox="1"/>
          <p:nvPr>
            <p:ph idx="1" type="body"/>
          </p:nvPr>
        </p:nvSpPr>
        <p:spPr>
          <a:xfrm>
            <a:off x="1823175" y="4198350"/>
            <a:ext cx="2821800" cy="7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U.S. </a:t>
            </a:r>
            <a:r>
              <a:rPr b="1" lang="en"/>
              <a:t>Unemployment Rate Data</a:t>
            </a:r>
            <a:endParaRPr b="1"/>
          </a:p>
          <a:p>
            <a:pPr indent="0" lvl="0" marL="0" rtl="0" algn="ctr">
              <a:spcBef>
                <a:spcPts val="0"/>
              </a:spcBef>
              <a:spcAft>
                <a:spcPts val="0"/>
              </a:spcAft>
              <a:buNone/>
            </a:pPr>
            <a:r>
              <a:rPr lang="en"/>
              <a:t>Jan 2001 - Mar 2023</a:t>
            </a:r>
            <a:endParaRPr/>
          </a:p>
          <a:p>
            <a:pPr indent="0" lvl="0" marL="0" rtl="0" algn="ctr">
              <a:spcBef>
                <a:spcPts val="0"/>
              </a:spcBef>
              <a:spcAft>
                <a:spcPts val="0"/>
              </a:spcAft>
              <a:buNone/>
            </a:pPr>
            <a:r>
              <a:rPr lang="en" sz="600"/>
              <a:t>(https://data.bls.gov/cgi-bin/surveymost#/)</a:t>
            </a:r>
            <a:endParaRPr/>
          </a:p>
        </p:txBody>
      </p:sp>
      <p:sp>
        <p:nvSpPr>
          <p:cNvPr id="336" name="Google Shape;336;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37" name="Google Shape;337;p29"/>
          <p:cNvGrpSpPr/>
          <p:nvPr/>
        </p:nvGrpSpPr>
        <p:grpSpPr>
          <a:xfrm>
            <a:off x="2941339" y="3403151"/>
            <a:ext cx="585467" cy="722149"/>
            <a:chOff x="3330525" y="4399275"/>
            <a:chExt cx="390650" cy="481850"/>
          </a:xfrm>
        </p:grpSpPr>
        <p:sp>
          <p:nvSpPr>
            <p:cNvPr id="338" name="Google Shape;338;p2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9" name="Google Shape;339;p2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0" name="Google Shape;340;p2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1" name="Google Shape;341;p2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2" name="Google Shape;342;p2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3" name="Google Shape;343;p2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4" name="Google Shape;344;p2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5" name="Google Shape;345;p29"/>
          <p:cNvGrpSpPr/>
          <p:nvPr/>
        </p:nvGrpSpPr>
        <p:grpSpPr>
          <a:xfrm>
            <a:off x="2941346" y="1403754"/>
            <a:ext cx="585458" cy="662513"/>
            <a:chOff x="-54007925" y="3584850"/>
            <a:chExt cx="281200" cy="318225"/>
          </a:xfrm>
        </p:grpSpPr>
        <p:sp>
          <p:nvSpPr>
            <p:cNvPr id="346" name="Google Shape;346;p2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29"/>
          <p:cNvSpPr txBox="1"/>
          <p:nvPr>
            <p:ph idx="1" type="body"/>
          </p:nvPr>
        </p:nvSpPr>
        <p:spPr>
          <a:xfrm>
            <a:off x="2231775" y="2170475"/>
            <a:ext cx="2004600" cy="7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Chicago Crime Data</a:t>
            </a:r>
            <a:endParaRPr b="1"/>
          </a:p>
          <a:p>
            <a:pPr indent="0" lvl="0" marL="0" rtl="0" algn="ctr">
              <a:spcBef>
                <a:spcPts val="0"/>
              </a:spcBef>
              <a:spcAft>
                <a:spcPts val="0"/>
              </a:spcAft>
              <a:buNone/>
            </a:pPr>
            <a:r>
              <a:rPr lang="en"/>
              <a:t>Jan 2001 - Mar 2023</a:t>
            </a:r>
            <a:endParaRPr/>
          </a:p>
          <a:p>
            <a:pPr indent="0" lvl="0" marL="0" rtl="0" algn="ctr">
              <a:spcBef>
                <a:spcPts val="0"/>
              </a:spcBef>
              <a:spcAft>
                <a:spcPts val="0"/>
              </a:spcAft>
              <a:buNone/>
            </a:pPr>
            <a:r>
              <a:rPr lang="en" sz="600"/>
              <a:t>(https://data.cityofchicago.org/Public-Safety/Crimes-2001-to-Present/ijzp-q8t2/about_data)</a:t>
            </a:r>
            <a:endParaRPr sz="600"/>
          </a:p>
        </p:txBody>
      </p:sp>
      <p:sp>
        <p:nvSpPr>
          <p:cNvPr id="353" name="Google Shape;353;p29"/>
          <p:cNvSpPr txBox="1"/>
          <p:nvPr/>
        </p:nvSpPr>
        <p:spPr>
          <a:xfrm>
            <a:off x="779725" y="11335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lbert Sans"/>
                <a:ea typeface="Albert Sans"/>
                <a:cs typeface="Albert Sans"/>
                <a:sym typeface="Albert Sans"/>
              </a:rPr>
              <a:t>Primary：</a:t>
            </a:r>
            <a:endParaRPr sz="1600"/>
          </a:p>
        </p:txBody>
      </p:sp>
      <p:sp>
        <p:nvSpPr>
          <p:cNvPr id="354" name="Google Shape;354;p29"/>
          <p:cNvSpPr txBox="1"/>
          <p:nvPr/>
        </p:nvSpPr>
        <p:spPr>
          <a:xfrm>
            <a:off x="779725" y="31343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lbert Sans"/>
                <a:ea typeface="Albert Sans"/>
                <a:cs typeface="Albert Sans"/>
                <a:sym typeface="Albert Sans"/>
              </a:rPr>
              <a:t>Additional</a:t>
            </a:r>
            <a:r>
              <a:rPr b="1" lang="en" sz="1600">
                <a:solidFill>
                  <a:schemeClr val="dk1"/>
                </a:solidFill>
                <a:latin typeface="Albert Sans"/>
                <a:ea typeface="Albert Sans"/>
                <a:cs typeface="Albert Sans"/>
                <a:sym typeface="Albert Sans"/>
              </a:rPr>
              <a:t>：</a:t>
            </a:r>
            <a:endParaRPr sz="1600"/>
          </a:p>
        </p:txBody>
      </p:sp>
      <p:sp>
        <p:nvSpPr>
          <p:cNvPr id="355" name="Google Shape;355;p29"/>
          <p:cNvSpPr txBox="1"/>
          <p:nvPr/>
        </p:nvSpPr>
        <p:spPr>
          <a:xfrm>
            <a:off x="5321625" y="1310625"/>
            <a:ext cx="3339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Features: </a:t>
            </a:r>
            <a:endParaRPr b="1" sz="1200"/>
          </a:p>
          <a:p>
            <a:pPr indent="0" lvl="0" marL="0" rtl="0" algn="l">
              <a:spcBef>
                <a:spcPts val="0"/>
              </a:spcBef>
              <a:spcAft>
                <a:spcPts val="0"/>
              </a:spcAft>
              <a:buNone/>
            </a:pPr>
            <a:r>
              <a:rPr lang="en" sz="1200"/>
              <a:t>ID, Case Number, Date, Block, IUCR, Primary Type, Description, Location Description, Arrest, Domestic, Beat, District, Ward, Community Area, FBI Code, X Coordinate, Y Coordinate, Year, Updated On, Latitude, Longitude, Location</a:t>
            </a:r>
            <a:endParaRPr sz="1200"/>
          </a:p>
        </p:txBody>
      </p:sp>
      <p:sp>
        <p:nvSpPr>
          <p:cNvPr id="356" name="Google Shape;356;p29"/>
          <p:cNvSpPr txBox="1"/>
          <p:nvPr/>
        </p:nvSpPr>
        <p:spPr>
          <a:xfrm>
            <a:off x="5321625" y="3850800"/>
            <a:ext cx="3339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Features: </a:t>
            </a:r>
            <a:endParaRPr b="1" sz="1200"/>
          </a:p>
          <a:p>
            <a:pPr indent="0" lvl="0" marL="0" rtl="0" algn="l">
              <a:spcBef>
                <a:spcPts val="0"/>
              </a:spcBef>
              <a:spcAft>
                <a:spcPts val="0"/>
              </a:spcAft>
              <a:buNone/>
            </a:pPr>
            <a:r>
              <a:rPr lang="en" sz="1200"/>
              <a:t>Date, Unemployment Rate</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Processing</a:t>
            </a:r>
            <a:endParaRPr/>
          </a:p>
        </p:txBody>
      </p:sp>
      <p:sp>
        <p:nvSpPr>
          <p:cNvPr id="362" name="Google Shape;362;p30"/>
          <p:cNvSpPr txBox="1"/>
          <p:nvPr>
            <p:ph idx="1" type="body"/>
          </p:nvPr>
        </p:nvSpPr>
        <p:spPr>
          <a:xfrm>
            <a:off x="288300" y="1396463"/>
            <a:ext cx="4503900" cy="26760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b="1" lang="en"/>
              <a:t>Initial Data Cleaning (Feature Engineering)</a:t>
            </a:r>
            <a:endParaRPr b="1"/>
          </a:p>
          <a:p>
            <a:pPr indent="-304800" lvl="1" marL="914400" rtl="0" algn="l">
              <a:lnSpc>
                <a:spcPct val="115000"/>
              </a:lnSpc>
              <a:spcBef>
                <a:spcPts val="0"/>
              </a:spcBef>
              <a:spcAft>
                <a:spcPts val="0"/>
              </a:spcAft>
              <a:buSzPts val="1200"/>
              <a:buChar char="○"/>
            </a:pPr>
            <a:r>
              <a:rPr b="1" lang="en">
                <a:solidFill>
                  <a:srgbClr val="3D3D38"/>
                </a:solidFill>
              </a:rPr>
              <a:t>Selection of Key Columns: </a:t>
            </a:r>
            <a:r>
              <a:rPr lang="en">
                <a:solidFill>
                  <a:srgbClr val="3D3D38"/>
                </a:solidFill>
              </a:rPr>
              <a:t>Focus on essential columns:</a:t>
            </a:r>
            <a:r>
              <a:rPr lang="en">
                <a:solidFill>
                  <a:srgbClr val="000000"/>
                </a:solidFill>
              </a:rPr>
              <a:t> </a:t>
            </a:r>
            <a:r>
              <a:rPr i="1" lang="en">
                <a:solidFill>
                  <a:srgbClr val="000000"/>
                </a:solidFill>
              </a:rPr>
              <a:t>Case Number(ID)</a:t>
            </a:r>
            <a:r>
              <a:rPr lang="en">
                <a:solidFill>
                  <a:srgbClr val="000000"/>
                </a:solidFill>
              </a:rPr>
              <a:t>, </a:t>
            </a:r>
            <a:r>
              <a:rPr i="1" lang="en">
                <a:solidFill>
                  <a:srgbClr val="000000"/>
                </a:solidFill>
              </a:rPr>
              <a:t>Date, Primary Type</a:t>
            </a:r>
            <a:r>
              <a:rPr lang="en">
                <a:solidFill>
                  <a:srgbClr val="3D3D38"/>
                </a:solidFill>
              </a:rPr>
              <a:t>.</a:t>
            </a:r>
            <a:endParaRPr>
              <a:solidFill>
                <a:srgbClr val="3D3D38"/>
              </a:solidFill>
            </a:endParaRPr>
          </a:p>
          <a:p>
            <a:pPr indent="-304800" lvl="1" marL="914400" rtl="0" algn="l">
              <a:lnSpc>
                <a:spcPct val="115000"/>
              </a:lnSpc>
              <a:spcBef>
                <a:spcPts val="0"/>
              </a:spcBef>
              <a:spcAft>
                <a:spcPts val="0"/>
              </a:spcAft>
              <a:buSzPts val="1200"/>
              <a:buChar char="○"/>
            </a:pPr>
            <a:r>
              <a:rPr b="1" lang="en">
                <a:solidFill>
                  <a:srgbClr val="3D3D38"/>
                </a:solidFill>
              </a:rPr>
              <a:t>Aggregation by Date:</a:t>
            </a:r>
            <a:r>
              <a:rPr lang="en">
                <a:solidFill>
                  <a:srgbClr val="3D3D38"/>
                </a:solidFill>
              </a:rPr>
              <a:t> Group data by month and calculate the total number of distinct crime cases and also different case types to monitor trends over time.</a:t>
            </a:r>
            <a:endParaRPr b="1"/>
          </a:p>
          <a:p>
            <a:pPr indent="0" lvl="0" marL="13716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SzPts val="1200"/>
              <a:buChar char="●"/>
            </a:pPr>
            <a:r>
              <a:rPr b="1" lang="en"/>
              <a:t>Data Splitting</a:t>
            </a:r>
            <a:endParaRPr b="1"/>
          </a:p>
          <a:p>
            <a:pPr indent="-304800" lvl="1" marL="914400" rtl="0" algn="l">
              <a:lnSpc>
                <a:spcPct val="115000"/>
              </a:lnSpc>
              <a:spcBef>
                <a:spcPts val="0"/>
              </a:spcBef>
              <a:spcAft>
                <a:spcPts val="0"/>
              </a:spcAft>
              <a:buSzPts val="1200"/>
              <a:buChar char="○"/>
            </a:pPr>
            <a:r>
              <a:rPr b="1" lang="en"/>
              <a:t>Train Set:</a:t>
            </a:r>
            <a:r>
              <a:rPr lang="en"/>
              <a:t> January 2001 to December 2021 </a:t>
            </a:r>
            <a:endParaRPr/>
          </a:p>
          <a:p>
            <a:pPr indent="-304800" lvl="1" marL="914400" rtl="0" algn="l">
              <a:lnSpc>
                <a:spcPct val="115000"/>
              </a:lnSpc>
              <a:spcBef>
                <a:spcPts val="0"/>
              </a:spcBef>
              <a:spcAft>
                <a:spcPts val="0"/>
              </a:spcAft>
              <a:buSzPts val="1200"/>
              <a:buChar char="○"/>
            </a:pPr>
            <a:r>
              <a:rPr b="1" lang="en"/>
              <a:t>Test Set: </a:t>
            </a:r>
            <a:r>
              <a:rPr lang="en"/>
              <a:t>January 2022 to December 2022</a:t>
            </a:r>
            <a:endParaRPr/>
          </a:p>
        </p:txBody>
      </p:sp>
      <p:sp>
        <p:nvSpPr>
          <p:cNvPr id="363" name="Google Shape;363;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64" name="Google Shape;364;p30"/>
          <p:cNvGraphicFramePr/>
          <p:nvPr/>
        </p:nvGraphicFramePr>
        <p:xfrm>
          <a:off x="5024725" y="1556838"/>
          <a:ext cx="3000000" cy="3000000"/>
        </p:xfrm>
        <a:graphic>
          <a:graphicData uri="http://schemas.openxmlformats.org/drawingml/2006/table">
            <a:tbl>
              <a:tblPr>
                <a:noFill/>
                <a:tableStyleId>{6231854C-C7B9-4F40-B7D9-DCFA1A8ACD6E}</a:tableStyleId>
              </a:tblPr>
              <a:tblGrid>
                <a:gridCol w="642575"/>
                <a:gridCol w="642575"/>
                <a:gridCol w="623325"/>
                <a:gridCol w="693925"/>
                <a:gridCol w="649000"/>
                <a:gridCol w="604050"/>
              </a:tblGrid>
              <a:tr h="776125">
                <a:tc>
                  <a:txBody>
                    <a:bodyPr/>
                    <a:lstStyle/>
                    <a:p>
                      <a:pPr indent="0" lvl="0" marL="0" rtl="0" algn="ctr">
                        <a:lnSpc>
                          <a:spcPct val="115000"/>
                        </a:lnSpc>
                        <a:spcBef>
                          <a:spcPts val="0"/>
                        </a:spcBef>
                        <a:spcAft>
                          <a:spcPts val="0"/>
                        </a:spcAft>
                        <a:buNone/>
                      </a:pPr>
                      <a:r>
                        <a:rPr b="1" lang="en" sz="900">
                          <a:latin typeface="Albert Sans"/>
                          <a:ea typeface="Albert Sans"/>
                          <a:cs typeface="Albert Sans"/>
                          <a:sym typeface="Albert Sans"/>
                        </a:rPr>
                        <a:t>Date</a:t>
                      </a:r>
                      <a:endParaRPr b="1" sz="900">
                        <a:latin typeface="Albert Sans"/>
                        <a:ea typeface="Albert Sans"/>
                        <a:cs typeface="Albert Sans"/>
                        <a:sym typeface="Albert Sans"/>
                      </a:endParaRPr>
                    </a:p>
                  </a:txBody>
                  <a:tcPr marT="91425" marB="91425" marR="91425" marL="91425">
                    <a:solidFill>
                      <a:schemeClr val="dk2"/>
                    </a:solidFill>
                  </a:tcPr>
                </a:tc>
                <a:tc>
                  <a:txBody>
                    <a:bodyPr/>
                    <a:lstStyle/>
                    <a:p>
                      <a:pPr indent="0" lvl="0" marL="0" rtl="0" algn="ctr">
                        <a:lnSpc>
                          <a:spcPct val="115000"/>
                        </a:lnSpc>
                        <a:spcBef>
                          <a:spcPts val="0"/>
                        </a:spcBef>
                        <a:spcAft>
                          <a:spcPts val="0"/>
                        </a:spcAft>
                        <a:buNone/>
                      </a:pPr>
                      <a:r>
                        <a:rPr b="1" lang="en" sz="900">
                          <a:latin typeface="Albert Sans"/>
                          <a:ea typeface="Albert Sans"/>
                          <a:cs typeface="Albert Sans"/>
                          <a:sym typeface="Albert Sans"/>
                        </a:rPr>
                        <a:t>Total Cases</a:t>
                      </a:r>
                      <a:endParaRPr b="1" sz="900">
                        <a:latin typeface="Albert Sans"/>
                        <a:ea typeface="Albert Sans"/>
                        <a:cs typeface="Albert Sans"/>
                        <a:sym typeface="Albert Sans"/>
                      </a:endParaRPr>
                    </a:p>
                  </a:txBody>
                  <a:tcPr marT="91425" marB="91425" marR="91425" marL="91425">
                    <a:solidFill>
                      <a:schemeClr val="dk2"/>
                    </a:solidFill>
                  </a:tcPr>
                </a:tc>
                <a:tc>
                  <a:txBody>
                    <a:bodyPr/>
                    <a:lstStyle/>
                    <a:p>
                      <a:pPr indent="0" lvl="0" marL="0" rtl="0" algn="ctr">
                        <a:lnSpc>
                          <a:spcPct val="115000"/>
                        </a:lnSpc>
                        <a:spcBef>
                          <a:spcPts val="0"/>
                        </a:spcBef>
                        <a:spcAft>
                          <a:spcPts val="0"/>
                        </a:spcAft>
                        <a:buNone/>
                      </a:pPr>
                      <a:r>
                        <a:rPr b="1" lang="en" sz="900">
                          <a:latin typeface="Albert Sans"/>
                          <a:ea typeface="Albert Sans"/>
                          <a:cs typeface="Albert Sans"/>
                          <a:sym typeface="Albert Sans"/>
                        </a:rPr>
                        <a:t>Theft Cases</a:t>
                      </a:r>
                      <a:endParaRPr b="1" sz="900">
                        <a:latin typeface="Albert Sans"/>
                        <a:ea typeface="Albert Sans"/>
                        <a:cs typeface="Albert Sans"/>
                        <a:sym typeface="Albert Sans"/>
                      </a:endParaRPr>
                    </a:p>
                  </a:txBody>
                  <a:tcPr marT="91425" marB="91425" marR="91425" marL="91425">
                    <a:solidFill>
                      <a:schemeClr val="dk2"/>
                    </a:solidFill>
                  </a:tcPr>
                </a:tc>
                <a:tc>
                  <a:txBody>
                    <a:bodyPr/>
                    <a:lstStyle/>
                    <a:p>
                      <a:pPr indent="0" lvl="0" marL="0" rtl="0" algn="ctr">
                        <a:lnSpc>
                          <a:spcPct val="115000"/>
                        </a:lnSpc>
                        <a:spcBef>
                          <a:spcPts val="0"/>
                        </a:spcBef>
                        <a:spcAft>
                          <a:spcPts val="0"/>
                        </a:spcAft>
                        <a:buNone/>
                      </a:pPr>
                      <a:r>
                        <a:rPr b="1" lang="en" sz="900">
                          <a:latin typeface="Albert Sans"/>
                          <a:ea typeface="Albert Sans"/>
                          <a:cs typeface="Albert Sans"/>
                          <a:sym typeface="Albert Sans"/>
                        </a:rPr>
                        <a:t>Burglary Cases</a:t>
                      </a:r>
                      <a:endParaRPr b="1" sz="900">
                        <a:latin typeface="Albert Sans"/>
                        <a:ea typeface="Albert Sans"/>
                        <a:cs typeface="Albert Sans"/>
                        <a:sym typeface="Albert Sans"/>
                      </a:endParaRPr>
                    </a:p>
                  </a:txBody>
                  <a:tcPr marT="91425" marB="91425" marR="91425" marL="91425">
                    <a:solidFill>
                      <a:schemeClr val="dk2"/>
                    </a:solidFill>
                  </a:tcPr>
                </a:tc>
                <a:tc>
                  <a:txBody>
                    <a:bodyPr/>
                    <a:lstStyle/>
                    <a:p>
                      <a:pPr indent="0" lvl="0" marL="0" rtl="0" algn="ctr">
                        <a:lnSpc>
                          <a:spcPct val="115000"/>
                        </a:lnSpc>
                        <a:spcBef>
                          <a:spcPts val="0"/>
                        </a:spcBef>
                        <a:spcAft>
                          <a:spcPts val="0"/>
                        </a:spcAft>
                        <a:buNone/>
                      </a:pPr>
                      <a:r>
                        <a:rPr b="1" lang="en" sz="900">
                          <a:latin typeface="Albert Sans"/>
                          <a:ea typeface="Albert Sans"/>
                          <a:cs typeface="Albert Sans"/>
                          <a:sym typeface="Albert Sans"/>
                        </a:rPr>
                        <a:t>Motor vehicle Theft Cases</a:t>
                      </a:r>
                      <a:endParaRPr b="1" sz="900">
                        <a:latin typeface="Albert Sans"/>
                        <a:ea typeface="Albert Sans"/>
                        <a:cs typeface="Albert Sans"/>
                        <a:sym typeface="Albert Sans"/>
                      </a:endParaRPr>
                    </a:p>
                  </a:txBody>
                  <a:tcPr marT="91425" marB="91425" marR="91425" marL="91425">
                    <a:solidFill>
                      <a:schemeClr val="dk2"/>
                    </a:solidFill>
                  </a:tcPr>
                </a:tc>
                <a:tc>
                  <a:txBody>
                    <a:bodyPr/>
                    <a:lstStyle/>
                    <a:p>
                      <a:pPr indent="0" lvl="0" marL="0" rtl="0" algn="ctr">
                        <a:lnSpc>
                          <a:spcPct val="115000"/>
                        </a:lnSpc>
                        <a:spcBef>
                          <a:spcPts val="0"/>
                        </a:spcBef>
                        <a:spcAft>
                          <a:spcPts val="0"/>
                        </a:spcAft>
                        <a:buNone/>
                      </a:pPr>
                      <a:r>
                        <a:rPr b="1" lang="en" sz="900">
                          <a:latin typeface="Albert Sans"/>
                          <a:ea typeface="Albert Sans"/>
                          <a:cs typeface="Albert Sans"/>
                          <a:sym typeface="Albert Sans"/>
                        </a:rPr>
                        <a:t>…(total of 33 types)</a:t>
                      </a:r>
                      <a:endParaRPr b="1" sz="900">
                        <a:latin typeface="Albert Sans"/>
                        <a:ea typeface="Albert Sans"/>
                        <a:cs typeface="Albert Sans"/>
                        <a:sym typeface="Albert Sans"/>
                      </a:endParaRPr>
                    </a:p>
                  </a:txBody>
                  <a:tcPr marT="91425" marB="91425" marR="91425" marL="91425">
                    <a:solidFill>
                      <a:schemeClr val="dk2"/>
                    </a:solidFill>
                  </a:tcPr>
                </a:tc>
              </a:tr>
              <a:tr h="282000">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Jan-01</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38119</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7867</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1934</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2097</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a:t>
                      </a:r>
                      <a:endParaRPr sz="800">
                        <a:latin typeface="Albert Sans"/>
                        <a:ea typeface="Albert Sans"/>
                        <a:cs typeface="Albert Sans"/>
                        <a:sym typeface="Albert Sans"/>
                      </a:endParaRPr>
                    </a:p>
                  </a:txBody>
                  <a:tcPr marT="91425" marB="91425" marR="91425" marL="91425"/>
                </a:tc>
              </a:tr>
              <a:tr h="314325">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Feb-01</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33784</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6669</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1666</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1785</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a:t>
                      </a:r>
                      <a:endParaRPr sz="800">
                        <a:latin typeface="Albert Sans"/>
                        <a:ea typeface="Albert Sans"/>
                        <a:cs typeface="Albert Sans"/>
                        <a:sym typeface="Albert Sans"/>
                      </a:endParaRPr>
                    </a:p>
                  </a:txBody>
                  <a:tcPr marT="91425" marB="91425" marR="91425" marL="91425"/>
                </a:tc>
              </a:tr>
              <a:tr h="314325">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Mar-01</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40565</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7766</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1832</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2151</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a:t>
                      </a:r>
                      <a:endParaRPr sz="800">
                        <a:latin typeface="Albert Sans"/>
                        <a:ea typeface="Albert Sans"/>
                        <a:cs typeface="Albert Sans"/>
                        <a:sym typeface="Albert Sans"/>
                      </a:endParaRPr>
                    </a:p>
                  </a:txBody>
                  <a:tcPr marT="91425" marB="91425" marR="91425" marL="91425"/>
                </a:tc>
              </a:tr>
              <a:tr h="314325">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Apr-01</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40088</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7702</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1932</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2119</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a:t>
                      </a:r>
                      <a:endParaRPr sz="800">
                        <a:latin typeface="Albert Sans"/>
                        <a:ea typeface="Albert Sans"/>
                        <a:cs typeface="Albert Sans"/>
                        <a:sym typeface="Albert Sans"/>
                      </a:endParaRPr>
                    </a:p>
                  </a:txBody>
                  <a:tcPr marT="91425" marB="91425" marR="91425" marL="91425"/>
                </a:tc>
              </a:tr>
              <a:tr h="314325">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May-01</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41836</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8420</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1997</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2197</a:t>
                      </a:r>
                      <a:endParaRPr sz="800">
                        <a:latin typeface="Albert Sans"/>
                        <a:ea typeface="Albert Sans"/>
                        <a:cs typeface="Albert Sans"/>
                        <a:sym typeface="Albert Sans"/>
                      </a:endParaRPr>
                    </a:p>
                  </a:txBody>
                  <a:tcPr marT="91425" marB="91425" marR="91425" marL="91425"/>
                </a:tc>
                <a:tc>
                  <a:txBody>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a:t>
                      </a:r>
                      <a:endParaRPr sz="800">
                        <a:latin typeface="Albert Sans"/>
                        <a:ea typeface="Albert Sans"/>
                        <a:cs typeface="Albert Sans"/>
                        <a:sym typeface="Albert Sans"/>
                      </a:endParaRPr>
                    </a:p>
                  </a:txBody>
                  <a:tcPr marT="91425" marB="91425" marR="91425" marL="91425"/>
                </a:tc>
              </a:tr>
            </a:tbl>
          </a:graphicData>
        </a:graphic>
      </p:graphicFrame>
      <p:sp>
        <p:nvSpPr>
          <p:cNvPr id="365" name="Google Shape;365;p30"/>
          <p:cNvSpPr txBox="1"/>
          <p:nvPr/>
        </p:nvSpPr>
        <p:spPr>
          <a:xfrm>
            <a:off x="5843825" y="3912100"/>
            <a:ext cx="23328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900">
                <a:solidFill>
                  <a:schemeClr val="dk1"/>
                </a:solidFill>
                <a:latin typeface="Albert Sans"/>
                <a:ea typeface="Albert Sans"/>
                <a:cs typeface="Albert Sans"/>
                <a:sym typeface="Albert Sans"/>
              </a:rPr>
              <a:t>First Five Row of Cleaned Data</a:t>
            </a:r>
            <a:endParaRPr sz="1100">
              <a:latin typeface="Albert Sans"/>
              <a:ea typeface="Albert Sans"/>
              <a:cs typeface="Albert Sans"/>
              <a:sym typeface="Albert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ata Processing</a:t>
            </a:r>
            <a:endParaRPr/>
          </a:p>
        </p:txBody>
      </p:sp>
      <p:sp>
        <p:nvSpPr>
          <p:cNvPr id="371" name="Google Shape;37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2" name="Google Shape;372;p31"/>
          <p:cNvSpPr txBox="1"/>
          <p:nvPr/>
        </p:nvSpPr>
        <p:spPr>
          <a:xfrm>
            <a:off x="873750" y="1069100"/>
            <a:ext cx="73965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3D3D38"/>
              </a:buClr>
              <a:buSzPts val="1400"/>
              <a:buChar char="●"/>
            </a:pPr>
            <a:r>
              <a:rPr b="1" lang="en">
                <a:solidFill>
                  <a:srgbClr val="3D3D38"/>
                </a:solidFill>
                <a:latin typeface="Albert Sans"/>
                <a:ea typeface="Albert Sans"/>
                <a:cs typeface="Albert Sans"/>
                <a:sym typeface="Albert Sans"/>
              </a:rPr>
              <a:t>Anomaly Detection</a:t>
            </a:r>
            <a:endParaRPr b="1">
              <a:solidFill>
                <a:srgbClr val="3D3D38"/>
              </a:solidFill>
              <a:latin typeface="Albert Sans"/>
              <a:ea typeface="Albert Sans"/>
              <a:cs typeface="Albert Sans"/>
              <a:sym typeface="Albert Sans"/>
            </a:endParaRPr>
          </a:p>
          <a:p>
            <a:pPr indent="-317500" lvl="1" marL="914400" rtl="0" algn="l">
              <a:lnSpc>
                <a:spcPct val="115000"/>
              </a:lnSpc>
              <a:spcBef>
                <a:spcPts val="0"/>
              </a:spcBef>
              <a:spcAft>
                <a:spcPts val="0"/>
              </a:spcAft>
              <a:buClr>
                <a:srgbClr val="3D3D38"/>
              </a:buClr>
              <a:buSzPts val="1400"/>
              <a:buChar char="○"/>
            </a:pPr>
            <a:r>
              <a:rPr b="1" lang="en" sz="1200">
                <a:solidFill>
                  <a:srgbClr val="3D3D38"/>
                </a:solidFill>
                <a:latin typeface="Albert Sans"/>
                <a:ea typeface="Albert Sans"/>
                <a:cs typeface="Albert Sans"/>
                <a:sym typeface="Albert Sans"/>
              </a:rPr>
              <a:t>Outliers:</a:t>
            </a:r>
            <a:r>
              <a:rPr lang="en" sz="1200">
                <a:solidFill>
                  <a:srgbClr val="3D3D38"/>
                </a:solidFill>
                <a:latin typeface="Albert Sans"/>
                <a:ea typeface="Albert Sans"/>
                <a:cs typeface="Albert Sans"/>
                <a:sym typeface="Albert Sans"/>
              </a:rPr>
              <a:t> opted to retain these outliers to preserve the complete integrity of the data.</a:t>
            </a:r>
            <a:endParaRPr sz="1200">
              <a:solidFill>
                <a:srgbClr val="3D3D38"/>
              </a:solidFill>
              <a:latin typeface="Albert Sans"/>
              <a:ea typeface="Albert Sans"/>
              <a:cs typeface="Albert Sans"/>
              <a:sym typeface="Albert Sans"/>
            </a:endParaRPr>
          </a:p>
        </p:txBody>
      </p:sp>
      <p:pic>
        <p:nvPicPr>
          <p:cNvPr id="373" name="Google Shape;373;p31"/>
          <p:cNvPicPr preferRelativeResize="0"/>
          <p:nvPr/>
        </p:nvPicPr>
        <p:blipFill>
          <a:blip r:embed="rId3">
            <a:alphaModFix/>
          </a:blip>
          <a:stretch>
            <a:fillRect/>
          </a:stretch>
        </p:blipFill>
        <p:spPr>
          <a:xfrm>
            <a:off x="2012875" y="1971900"/>
            <a:ext cx="5118250" cy="2777950"/>
          </a:xfrm>
          <a:prstGeom prst="rect">
            <a:avLst/>
          </a:prstGeom>
          <a:noFill/>
          <a:ln>
            <a:noFill/>
          </a:ln>
        </p:spPr>
      </p:pic>
      <p:sp>
        <p:nvSpPr>
          <p:cNvPr id="374" name="Google Shape;374;p31"/>
          <p:cNvSpPr txBox="1"/>
          <p:nvPr/>
        </p:nvSpPr>
        <p:spPr>
          <a:xfrm>
            <a:off x="186200" y="3050125"/>
            <a:ext cx="15468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3D3D38"/>
                </a:solidFill>
                <a:latin typeface="Albert Sans"/>
                <a:ea typeface="Albert Sans"/>
                <a:cs typeface="Albert Sans"/>
                <a:sym typeface="Albert Sans"/>
              </a:rPr>
              <a:t>2007.2</a:t>
            </a:r>
            <a:endParaRPr b="1" sz="1100">
              <a:solidFill>
                <a:srgbClr val="3D3D38"/>
              </a:solidFill>
              <a:latin typeface="Albert Sans"/>
              <a:ea typeface="Albert Sans"/>
              <a:cs typeface="Albert Sans"/>
              <a:sym typeface="Albert Sans"/>
            </a:endParaRPr>
          </a:p>
          <a:p>
            <a:pPr indent="0" lvl="0" marL="0" rtl="0" algn="ctr">
              <a:lnSpc>
                <a:spcPct val="115000"/>
              </a:lnSpc>
              <a:spcBef>
                <a:spcPts val="0"/>
              </a:spcBef>
              <a:spcAft>
                <a:spcPts val="0"/>
              </a:spcAft>
              <a:buNone/>
            </a:pPr>
            <a:r>
              <a:rPr lang="en" sz="1100">
                <a:solidFill>
                  <a:srgbClr val="3D3D38"/>
                </a:solidFill>
                <a:latin typeface="Albert Sans"/>
                <a:ea typeface="Albert Sans"/>
                <a:cs typeface="Albert Sans"/>
                <a:sym typeface="Albert Sans"/>
              </a:rPr>
              <a:t>Cold Winter Effect</a:t>
            </a:r>
            <a:endParaRPr sz="1100">
              <a:solidFill>
                <a:srgbClr val="3D3D38"/>
              </a:solidFill>
              <a:latin typeface="Albert Sans"/>
              <a:ea typeface="Albert Sans"/>
              <a:cs typeface="Albert Sans"/>
              <a:sym typeface="Albert Sans"/>
            </a:endParaRPr>
          </a:p>
        </p:txBody>
      </p:sp>
      <p:cxnSp>
        <p:nvCxnSpPr>
          <p:cNvPr id="375" name="Google Shape;375;p31"/>
          <p:cNvCxnSpPr>
            <a:endCxn id="374" idx="3"/>
          </p:cNvCxnSpPr>
          <p:nvPr/>
        </p:nvCxnSpPr>
        <p:spPr>
          <a:xfrm rot="10800000">
            <a:off x="1733000" y="3324475"/>
            <a:ext cx="2055000" cy="204600"/>
          </a:xfrm>
          <a:prstGeom prst="straightConnector1">
            <a:avLst/>
          </a:prstGeom>
          <a:noFill/>
          <a:ln cap="flat" cmpd="sng" w="9525">
            <a:solidFill>
              <a:schemeClr val="dk2"/>
            </a:solidFill>
            <a:prstDash val="solid"/>
            <a:round/>
            <a:headEnd len="med" w="med" type="none"/>
            <a:tailEnd len="med" w="med" type="triangle"/>
          </a:ln>
        </p:spPr>
      </p:cxnSp>
      <p:cxnSp>
        <p:nvCxnSpPr>
          <p:cNvPr id="376" name="Google Shape;376;p31"/>
          <p:cNvCxnSpPr/>
          <p:nvPr/>
        </p:nvCxnSpPr>
        <p:spPr>
          <a:xfrm flipH="1" rot="10800000">
            <a:off x="6549125" y="3895050"/>
            <a:ext cx="873300" cy="135000"/>
          </a:xfrm>
          <a:prstGeom prst="straightConnector1">
            <a:avLst/>
          </a:prstGeom>
          <a:noFill/>
          <a:ln cap="flat" cmpd="sng" w="9525">
            <a:solidFill>
              <a:schemeClr val="dk2"/>
            </a:solidFill>
            <a:prstDash val="solid"/>
            <a:round/>
            <a:headEnd len="med" w="med" type="none"/>
            <a:tailEnd len="med" w="med" type="triangle"/>
          </a:ln>
        </p:spPr>
      </p:cxnSp>
      <p:cxnSp>
        <p:nvCxnSpPr>
          <p:cNvPr id="377" name="Google Shape;377;p31"/>
          <p:cNvCxnSpPr/>
          <p:nvPr/>
        </p:nvCxnSpPr>
        <p:spPr>
          <a:xfrm flipH="1" rot="10800000">
            <a:off x="6574825" y="4017250"/>
            <a:ext cx="860400" cy="288900"/>
          </a:xfrm>
          <a:prstGeom prst="straightConnector1">
            <a:avLst/>
          </a:prstGeom>
          <a:noFill/>
          <a:ln cap="flat" cmpd="sng" w="9525">
            <a:solidFill>
              <a:schemeClr val="dk2"/>
            </a:solidFill>
            <a:prstDash val="solid"/>
            <a:round/>
            <a:headEnd len="med" w="med" type="none"/>
            <a:tailEnd len="med" w="med" type="triangle"/>
          </a:ln>
        </p:spPr>
      </p:cxnSp>
      <p:sp>
        <p:nvSpPr>
          <p:cNvPr id="378" name="Google Shape;378;p31"/>
          <p:cNvSpPr txBox="1"/>
          <p:nvPr/>
        </p:nvSpPr>
        <p:spPr>
          <a:xfrm>
            <a:off x="7217625" y="3500950"/>
            <a:ext cx="1823100" cy="743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3D3D38"/>
                </a:solidFill>
                <a:latin typeface="Albert Sans"/>
                <a:ea typeface="Albert Sans"/>
                <a:cs typeface="Albert Sans"/>
                <a:sym typeface="Albert Sans"/>
              </a:rPr>
              <a:t>2020.2, 2020.4</a:t>
            </a:r>
            <a:endParaRPr b="1" sz="1100">
              <a:solidFill>
                <a:srgbClr val="3D3D38"/>
              </a:solidFill>
              <a:latin typeface="Albert Sans"/>
              <a:ea typeface="Albert Sans"/>
              <a:cs typeface="Albert Sans"/>
              <a:sym typeface="Albert Sans"/>
            </a:endParaRPr>
          </a:p>
          <a:p>
            <a:pPr indent="0" lvl="0" marL="0" rtl="0" algn="ctr">
              <a:lnSpc>
                <a:spcPct val="115000"/>
              </a:lnSpc>
              <a:spcBef>
                <a:spcPts val="0"/>
              </a:spcBef>
              <a:spcAft>
                <a:spcPts val="0"/>
              </a:spcAft>
              <a:buNone/>
            </a:pPr>
            <a:r>
              <a:rPr lang="en" sz="1100">
                <a:solidFill>
                  <a:srgbClr val="3D3D38"/>
                </a:solidFill>
                <a:latin typeface="Albert Sans"/>
                <a:ea typeface="Albert Sans"/>
                <a:cs typeface="Albert Sans"/>
                <a:sym typeface="Albert Sans"/>
              </a:rPr>
              <a:t>Cold Winter + </a:t>
            </a:r>
            <a:endParaRPr sz="1100">
              <a:solidFill>
                <a:srgbClr val="3D3D38"/>
              </a:solidFill>
              <a:latin typeface="Albert Sans"/>
              <a:ea typeface="Albert Sans"/>
              <a:cs typeface="Albert Sans"/>
              <a:sym typeface="Albert Sans"/>
            </a:endParaRPr>
          </a:p>
          <a:p>
            <a:pPr indent="0" lvl="0" marL="0" rtl="0" algn="ctr">
              <a:lnSpc>
                <a:spcPct val="115000"/>
              </a:lnSpc>
              <a:spcBef>
                <a:spcPts val="0"/>
              </a:spcBef>
              <a:spcAft>
                <a:spcPts val="0"/>
              </a:spcAft>
              <a:buNone/>
            </a:pPr>
            <a:r>
              <a:rPr lang="en" sz="1100">
                <a:solidFill>
                  <a:srgbClr val="3D3D38"/>
                </a:solidFill>
                <a:latin typeface="Albert Sans"/>
                <a:ea typeface="Albert Sans"/>
                <a:cs typeface="Albert Sans"/>
                <a:sym typeface="Albert Sans"/>
              </a:rPr>
              <a:t>COVID-19 Effect</a:t>
            </a:r>
            <a:endParaRPr sz="1100">
              <a:solidFill>
                <a:srgbClr val="3D3D38"/>
              </a:solidFill>
              <a:latin typeface="Albert Sans"/>
              <a:ea typeface="Albert Sans"/>
              <a:cs typeface="Albert Sans"/>
              <a:sym typeface="Albert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2"/>
          <p:cNvSpPr txBox="1"/>
          <p:nvPr>
            <p:ph idx="4294967295" type="subTitle"/>
          </p:nvPr>
        </p:nvSpPr>
        <p:spPr>
          <a:xfrm>
            <a:off x="517350" y="3931500"/>
            <a:ext cx="8109300" cy="1036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300"/>
              <a:t>Trend and Seasonal Patterns</a:t>
            </a:r>
            <a:r>
              <a:rPr lang="en" sz="1300"/>
              <a:t>: The time series data exhibits a clear overall downward trend from 2001 to 2021 with </a:t>
            </a:r>
            <a:r>
              <a:rPr lang="en" sz="1300"/>
              <a:t>the presence of monthly seasonal patterns. </a:t>
            </a:r>
            <a:endParaRPr sz="1300"/>
          </a:p>
          <a:p>
            <a:pPr indent="0" lvl="0" marL="0" marR="0" rtl="0" algn="l">
              <a:lnSpc>
                <a:spcPct val="100000"/>
              </a:lnSpc>
              <a:spcBef>
                <a:spcPts val="0"/>
              </a:spcBef>
              <a:spcAft>
                <a:spcPts val="0"/>
              </a:spcAft>
              <a:buNone/>
            </a:pPr>
            <a:r>
              <a:rPr b="1" lang="en" sz="1300"/>
              <a:t>Variance Stabilization</a:t>
            </a:r>
            <a:r>
              <a:rPr lang="en" sz="1300"/>
              <a:t>: The original total crime data shows unstable variance before and after 2015. Log transformation helps to </a:t>
            </a:r>
            <a:r>
              <a:rPr lang="en" sz="1300"/>
              <a:t>stabilize</a:t>
            </a:r>
            <a:r>
              <a:rPr lang="en" sz="1300"/>
              <a:t> it into the same level.</a:t>
            </a:r>
            <a:endParaRPr sz="1300"/>
          </a:p>
          <a:p>
            <a:pPr indent="0" lvl="0" marL="0" marR="0" rtl="0" algn="l">
              <a:lnSpc>
                <a:spcPct val="100000"/>
              </a:lnSpc>
              <a:spcBef>
                <a:spcPts val="0"/>
              </a:spcBef>
              <a:spcAft>
                <a:spcPts val="0"/>
              </a:spcAft>
              <a:buNone/>
            </a:pPr>
            <a:r>
              <a:t/>
            </a:r>
            <a:endParaRPr sz="1300"/>
          </a:p>
          <a:p>
            <a:pPr indent="0" lvl="0" marL="0" marR="0" rtl="0" algn="l">
              <a:lnSpc>
                <a:spcPct val="100000"/>
              </a:lnSpc>
              <a:spcBef>
                <a:spcPts val="0"/>
              </a:spcBef>
              <a:spcAft>
                <a:spcPts val="0"/>
              </a:spcAft>
              <a:buNone/>
            </a:pPr>
            <a:r>
              <a:t/>
            </a:r>
            <a:endParaRPr sz="1300"/>
          </a:p>
        </p:txBody>
      </p:sp>
      <p:sp>
        <p:nvSpPr>
          <p:cNvPr id="384" name="Google Shape;384;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5" name="Google Shape;385;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Crime Trend</a:t>
            </a:r>
            <a:endParaRPr/>
          </a:p>
        </p:txBody>
      </p:sp>
      <p:pic>
        <p:nvPicPr>
          <p:cNvPr id="386" name="Google Shape;386;p32"/>
          <p:cNvPicPr preferRelativeResize="0"/>
          <p:nvPr/>
        </p:nvPicPr>
        <p:blipFill>
          <a:blip r:embed="rId3">
            <a:alphaModFix/>
          </a:blip>
          <a:stretch>
            <a:fillRect/>
          </a:stretch>
        </p:blipFill>
        <p:spPr>
          <a:xfrm>
            <a:off x="784988" y="1038700"/>
            <a:ext cx="3459472" cy="2806850"/>
          </a:xfrm>
          <a:prstGeom prst="rect">
            <a:avLst/>
          </a:prstGeom>
          <a:noFill/>
          <a:ln>
            <a:noFill/>
          </a:ln>
        </p:spPr>
      </p:pic>
      <p:pic>
        <p:nvPicPr>
          <p:cNvPr id="387" name="Google Shape;387;p32"/>
          <p:cNvPicPr preferRelativeResize="0"/>
          <p:nvPr/>
        </p:nvPicPr>
        <p:blipFill>
          <a:blip r:embed="rId4">
            <a:alphaModFix/>
          </a:blip>
          <a:stretch>
            <a:fillRect/>
          </a:stretch>
        </p:blipFill>
        <p:spPr>
          <a:xfrm>
            <a:off x="4741288" y="1017725"/>
            <a:ext cx="3617713" cy="2848801"/>
          </a:xfrm>
          <a:prstGeom prst="rect">
            <a:avLst/>
          </a:prstGeom>
          <a:noFill/>
          <a:ln>
            <a:noFill/>
          </a:ln>
        </p:spPr>
      </p:pic>
      <p:cxnSp>
        <p:nvCxnSpPr>
          <p:cNvPr id="388" name="Google Shape;388;p32"/>
          <p:cNvCxnSpPr/>
          <p:nvPr/>
        </p:nvCxnSpPr>
        <p:spPr>
          <a:xfrm>
            <a:off x="2148050" y="1418900"/>
            <a:ext cx="1793400" cy="1221900"/>
          </a:xfrm>
          <a:prstGeom prst="straightConnector1">
            <a:avLst/>
          </a:prstGeom>
          <a:noFill/>
          <a:ln cap="flat" cmpd="sng" w="9525">
            <a:solidFill>
              <a:schemeClr val="dk2"/>
            </a:solidFill>
            <a:prstDash val="solid"/>
            <a:round/>
            <a:headEnd len="med" w="med" type="none"/>
            <a:tailEnd len="med" w="med" type="triangle"/>
          </a:ln>
        </p:spPr>
      </p:cxnSp>
      <p:cxnSp>
        <p:nvCxnSpPr>
          <p:cNvPr id="389" name="Google Shape;389;p32"/>
          <p:cNvCxnSpPr/>
          <p:nvPr/>
        </p:nvCxnSpPr>
        <p:spPr>
          <a:xfrm>
            <a:off x="6187975" y="1349925"/>
            <a:ext cx="1872300" cy="1074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3"/>
          <p:cNvSpPr txBox="1"/>
          <p:nvPr>
            <p:ph idx="4294967295" type="subTitle"/>
          </p:nvPr>
        </p:nvSpPr>
        <p:spPr>
          <a:xfrm>
            <a:off x="517350" y="3931500"/>
            <a:ext cx="8109300" cy="1036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300"/>
              <a:t>After applying a log transformation, the variance has stabilized significantly. However, some spikes still remain. The most notable spike occurred in 2020 due to the impact of COVID-19, which caused a sudden drop in the total number of crime cases.</a:t>
            </a:r>
            <a:endParaRPr>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300"/>
          </a:p>
        </p:txBody>
      </p:sp>
      <p:sp>
        <p:nvSpPr>
          <p:cNvPr id="395" name="Google Shape;395;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 of Total Crime</a:t>
            </a:r>
            <a:endParaRPr/>
          </a:p>
        </p:txBody>
      </p:sp>
      <p:pic>
        <p:nvPicPr>
          <p:cNvPr id="397" name="Google Shape;397;p33"/>
          <p:cNvPicPr preferRelativeResize="0"/>
          <p:nvPr/>
        </p:nvPicPr>
        <p:blipFill>
          <a:blip r:embed="rId3">
            <a:alphaModFix/>
          </a:blip>
          <a:stretch>
            <a:fillRect/>
          </a:stretch>
        </p:blipFill>
        <p:spPr>
          <a:xfrm>
            <a:off x="222813" y="1170125"/>
            <a:ext cx="4246378" cy="2608975"/>
          </a:xfrm>
          <a:prstGeom prst="rect">
            <a:avLst/>
          </a:prstGeom>
          <a:noFill/>
          <a:ln>
            <a:noFill/>
          </a:ln>
        </p:spPr>
      </p:pic>
      <p:pic>
        <p:nvPicPr>
          <p:cNvPr id="398" name="Google Shape;398;p33"/>
          <p:cNvPicPr preferRelativeResize="0"/>
          <p:nvPr/>
        </p:nvPicPr>
        <p:blipFill>
          <a:blip r:embed="rId4">
            <a:alphaModFix/>
          </a:blip>
          <a:stretch>
            <a:fillRect/>
          </a:stretch>
        </p:blipFill>
        <p:spPr>
          <a:xfrm>
            <a:off x="4621591" y="1170125"/>
            <a:ext cx="4299590" cy="2608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nd Energy Company Business Plan by Slidesgo">
  <a:themeElements>
    <a:clrScheme name="Simple Light">
      <a:dk1>
        <a:srgbClr val="3D3D38"/>
      </a:dk1>
      <a:lt1>
        <a:srgbClr val="FDFAF6"/>
      </a:lt1>
      <a:dk2>
        <a:srgbClr val="A3AA96"/>
      </a:dk2>
      <a:lt2>
        <a:srgbClr val="E7EED5"/>
      </a:lt2>
      <a:accent1>
        <a:srgbClr val="FFFFFF"/>
      </a:accent1>
      <a:accent2>
        <a:srgbClr val="FFFFFF"/>
      </a:accent2>
      <a:accent3>
        <a:srgbClr val="FFFFFF"/>
      </a:accent3>
      <a:accent4>
        <a:srgbClr val="FFFFFF"/>
      </a:accent4>
      <a:accent5>
        <a:srgbClr val="FFFFFF"/>
      </a:accent5>
      <a:accent6>
        <a:srgbClr val="FFFFFF"/>
      </a:accent6>
      <a:hlink>
        <a:srgbClr val="3D3D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